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0C7B18-15AF-4A73-9D7F-8D473A635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03782-4C0A-4548-92AD-9D9E2B1CE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90504C-2D61-4BB5-8F7E-91F5567DA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C4FBED-2FC0-46CF-AD71-2A78411BC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6838A1-8283-4608-986B-E7E32029B8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2C5D9D-71DC-4DC5-93A3-3532709E16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70FD7A-BEB6-4E67-9729-EE346A849F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D11DD-B35A-4CC5-9FB8-2B654D649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646B67-1681-4A5C-8DAE-395D4DC8E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7DFE8-FED2-456C-AD20-F7B915D43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A82D2-E1D8-48D1-947E-FF0253243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23150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设计洪水与设计水位推算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洪水与设计水位基本概念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设计洪水推算方法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设计水位推算方法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实例分析：某河流设计洪水与设计水位推算</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不确定性分析与风险评估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洪水与设计水位基本概念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洪水是指河流、湖泊等水域在特定时间内水位超过平常水位的现象，通常由降雨、融雪等自然因素引起。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根据洪水的成因和特性，可分为暴雨洪水、融雪洪水、冰凌洪水、山洪等。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洪水定义及分类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洪水分类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洪水定义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设计水位含义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设计水位是指在进行水利工程设计和建设时，根据工程的重要性和防洪要求，所确定的特定重现期下的洪水位。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设计水位作用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设计水位是水利工程设计的重要依据，它关系到工程的规模、投资和效益。合理确定设计水位，对于保障工程安全、发挥工程效益具有重要意义。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688" r="35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设计水位含义与作用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088" r="210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洪水频率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洪水频率是指某一量级或以上的洪水在很长时期内平均每年出现的次数，以百分数表示。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重现期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重现期是指某一量级的洪水在很长时期内平均多少年出现一次。例如，百年一遇的洪水，其重现期为100年，意味着这样的洪水在平均意义上每100年出现一次。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洪水频率与重现期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设计洪水推算方法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历史洪水资料收集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收集研究区域长时间序列的历史洪水资料，包括洪峰流量、洪水过程线等。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历史洪水资料整理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对历史洪水资料进行整理、筛选和插补，构建具有代表性和可靠性的历史洪水序列。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频率分析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采用适当的频率分析方法（如P-III型分布），对历史洪水序列进行频率计算，推求设计洪水。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历史洪水资料分析法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72" r="30972"/>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典型洪水过程线选择</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从历史洪水资料中选择具有代表性的典型洪水过程线。</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缩放典型洪水</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根据设计洪峰流量和典型洪水的洪峰流量，对典型洪水过程线进行缩放。</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合成设计洪水过程线</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将缩放后的典型洪水过程线与设计洪峰流量相结合，合成设计洪水过程线。</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合成流量过程线法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选择与研究流域具有相似气候、下垫面条件和人类活动影响的参证流域。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参证流域选择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水文特征对比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设计洪水推求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197" r="2719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对比研究流域与参证流域的水文特征，包括流域面积、河长、坡度、植被覆盖等。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根据参证流域的设计洪水和研究流域与参证流域的水文特征差异，推求研究流域的设计洪水。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水文比拟法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根据历史洪水资料，计算各阶概率权重矩。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概率权重矩计算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利用概率权重矩法估计洪水频率分布的参数。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分布参数估计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根据估计的分布参数和设计频率，推求设计洪水。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设计洪水推求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概率权重矩法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设计水位推算方法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水库泄流方式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研究上游水库的泄流方式，如自由泄流、控制泄流等，以及泄流过程中的流量变化，进而推算下游设计水位。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水库调度规则</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了解上游水库的调度规则，如防洪调度、兴利调度等，以预测在不同调度方式下下游设计水位的变化情况。</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水库调节性能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分析上游水库的调节性能，包括调节库容、调节流量等，以确定其对下游设计水位的影响。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受上游水库影响情况分析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区间入流来源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分析区间入流的来源，包括降雨、融雪、地下水等，以确定其对设计水位的影响。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区间入流过程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研究区间入流的过程，包括流量大小、历时等，以推算其对下游设计水位的影响。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区间入流与洪水叠加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考虑区间入流与洪水的叠加效应，分析其对下游设计水位的综合影响。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受区间入流影响情况分析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https://d.book118.com/526023150113010045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2024-09-14T04:37:59.758</cp:lastPrinted>
  <dcterms:created xsi:type="dcterms:W3CDTF">2024-09-13T20:37:59Z</dcterms:created>
  <dcterms:modified xsi:type="dcterms:W3CDTF">2024-09-13T20:38:01Z</dcterms:modified>
</cp:coreProperties>
</file>