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88305-733A-4613-B24D-09C15C8E8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8EB5F-209F-497C-A90C-134916DBE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E4C83-29F0-4837-A03C-1563EB0E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9363C-5F93-4577-9DB6-D95B575D0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447006-5FFE-4289-B5A7-62493B4D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121910-6EA4-411C-90B1-305CE0B7B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D49BF7-46D7-41D9-9F50-3C6D5BA88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7806B-DF19-43EF-862A-AA71DEBD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786FC-308F-46C6-B6BC-05A7CBC78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7C8DA-C4B1-4E19-BC84-CC715A25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D4A3D-50D6-48B0-9ADD-EB69CE9AA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232230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变量间的相关关系与回归分析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变量间相关关系概述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变量间相关关系与回归分析的联系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变量间相关关系与回归分析的应用案例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变量间相关关系与回归分析的挑战与展望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探索变量之间的关系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在实际问题中，经常需要研究两个或多个变量之间的关系，以便更好地理解和预测这些变量的行为。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为回归分析提供基础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相关分析是研究变量之间关系的一种统计方法，而回归分析则是建立在这种关系基础上的预测模型。因此，了解变量间的相关关系对于进行回归分析至关重要。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19" r="255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为决策提供支持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基于相关关系和回归分析的结果，可以为决策者提供有关变量之间关系的定量信息，有助于做出更科学、合理的决策。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通过回归分析，可以建立一个数学模型来描述变量之间的关系，并利用这个模型来预测未来的趋势。这对于企业决策、经济预测等领域具有重要意义。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通过相关分析，可以识别出与目标变量密切相关的因素，从而有针对性地进行干预和控制。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评估变量间的影响程度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相关分析可以量化变量之间的关系强度和方向，帮助我们了解一个变量对另一个变量的影响程度。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变量间相关关系与回归分析的重要性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变量间相关关系概述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相关关系是指两个或多个变量之间存在的关联性，当一个变量发生变化时，另一个变量也会随之发生变化。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包括正相关、负相关和无相关。正相关表示一个变量增加时，另一个变量也增加；负相关表示一个变量增加时，另一个变量减少；无相关表示两个变量之间没有显著的关联性。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斯皮尔曼等级相关系数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衡量两个变量之间的等级相关程度，适用于非线性关系的数据，取值范围也在-1到1之间。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肯德尔等级相关系数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适用于有序分类变量的相关关系度量，取值范围在-1到1之间。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皮尔逊相关系数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衡量两个变量之间的线性相关程度，取值范围在-1到1之间，其中0表示无相关，1表示完全正相关，-1表示完全负相关。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相关关系的度量方法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相关矩阵图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以矩阵形式展示多个变量之间的相关系数，便于观察各变量之间的相关关系。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通过绘制两个变量的散点图，可以直观地观察它们之间的相关关系类型（线性或非线性）以及相关程度。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通过颜色的深浅来表示变量之间的相关程度，颜色越深表示相关性越强。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相关关系的可视化呈现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回归分析是一种统计学方法，用于研究因变量与一个或多个自变量之间的关系。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回归分析的目的在于建立数学模型，描述变量间的相关关系，并预测或解释因变量的变化。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通过回归分析，可以了解自变量对因变量的影响程度，以及自变量之间的相互作用。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02" r="166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适用于因变量与自变量之间存在线性关系的情况。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线性回归模型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适用于因变量与自变量之间存在非线性关系的情况，如指数、对数、多项式等模型。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非线性回归模型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适用于存在多个自变量对因变量产生影响的情况。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多元回归模型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回归模型的类型与选择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评估回归模型的优劣通常采用拟合优度、显著性检验、残差分析等方法。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拟合优度用于衡量模型对数据的拟合程度，常用的指标有决定系数R²、调整R²等。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残差分析用于检查模型的假设条件是否满足，如残差是否独立同分布、是否存在异方差等问题。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显著性检验用于检验模型及各个自变量的显著性，通常采用F检验、t检验等方法。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建立回归模型的一般步骤包括：确定自变量和因变量、选择适当的回归模型、估计模型参数、检验模型的显著性等。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回归模型的建立与评估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https://d.book118.com/526023223010010045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2024-09-13T17:01:01.146</cp:lastPrinted>
  <dcterms:created xsi:type="dcterms:W3CDTF">2024-09-13T09:01:01Z</dcterms:created>
  <dcterms:modified xsi:type="dcterms:W3CDTF">2024-09-13T09:01:03Z</dcterms:modified>
</cp:coreProperties>
</file>