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618D9-595F-41CC-9889-C07202DE4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C3B09-C160-4A6E-8BB1-773483587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428B0-4AB4-4553-84DE-9FB8E4552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109C7-312B-40F9-842A-B4DFE25EE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31D7C-5DDD-4DA4-B2B4-24241E81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ACA652-2533-495F-AC1D-AD3036492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F5C98-0E35-461E-B668-34D0A081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A0444-30B5-47DB-8C3A-7870F73B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998C5-0F1C-4A84-8317-D69F0109C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AF0E6-999D-4781-AD95-B4339CBC0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2E1ED-9F4E-4E8B-A7D2-FCF53BE41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2323520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科研年终个人工作总结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研究进展与成果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实验技能提升与知识储备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课题来源与经费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参与了国家级、省级和企业委托的多个科研项目，获得了XXX万元的科研经费支持。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针对XXX领域进行深入研究，探索新的科研方法和解决方案。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研究内容与成果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完成了XXX项实验研究，发表了XXX篇学术论文，申请了XXX项专利。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本年度科研任务概述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342" b="22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个人工作职责与定位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课题组成员分工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在课题组中负责XXX方向的研究工作，与其他成员协作完成实验设计和数据分析。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个人专业技能与贡献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利用自身专业知识和技能，为课题组解决了XXX个关键技术难题，提高了研究效率和质量。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积极参与团队讨论和协作，与团队成员保持良好的沟通和合作关系，共同推进课题进展。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中长期目标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在未来几年内，继续深入研究XXX领域，争取发表更多高水平学术论文和申请更多专利，提升个人科研水平和影响力。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期望与支持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期望得到更多科研资源和经费支持，以便更好地开展研究工作；同时希望得到同行专家的认可和关注，提升个人学术声誉。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在本年度内完成既定研究任务，取得预期成果，为课题结题做好准备。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科研工作目标与期望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研究进展与成果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明确课题研究方向，聚焦领域前沿，确保研究具有创新性和实用性。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课题研究方向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选择合适的研究方法和实验设计，确保实验数据可靠、有效。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研究方法与实验设计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按照计划进行实验，定期收集、整理实验数据，确保研究进度符合预期。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实验进展与数据收集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针对实验中遇到的问题，及时分析原因，寻求解决方案，确保研究顺利进行。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问题与解决方案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课题研究进展情况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发表论文情况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在国内外知名期刊和会议上发表多篇学术论文，提高学术影响力。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积极申请相关专利，保护研究成果，提高知识产权价值。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与同行进行深入的学术交流与合作，共同推动领域发展。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发表论文及专利申请情况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积极参加国内外学术会议，了解领域最新动态，拓宽学术视野。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学术影响力提升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参与多种形式的学术交流活动，如研讨会、讲座等，提高学术素养和综合能力。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通过参加学术会议和交流活动，提高个人学术影响力，为未来发展奠定基础。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参加学术会议及交流活动情况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在项目初期，我们进行了明确的分工，每个成员都清楚自己的职责和任务。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在项目进行过程中，团队成员之间互相帮助，共同解决问题，提高了工作效率。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互相帮助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在项目后期，我们将各自的工作成果进行有效整合，确保了项目的顺利完成。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团队成员协作情况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主动交流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我与其他合作伙伴保持主动交流，分享信息，确保项目的顺利进行。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对于导师和合作伙伴的建议和意见，我及时反馈，进行调整和改进。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定期汇报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我定期向导师汇报工作进展，及时沟通遇到的问题，寻求导师的建议和指导。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与导师及其他合作伙伴沟通情况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https://d.book118.com/526023235200010030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2024-08-28T22:07:43.958</cp:lastPrinted>
  <dcterms:created xsi:type="dcterms:W3CDTF">2024-08-28T14:07:43Z</dcterms:created>
  <dcterms:modified xsi:type="dcterms:W3CDTF">2024-08-28T14:07:46Z</dcterms:modified>
</cp:coreProperties>
</file>