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24D7CF-F705-45DF-A16A-67E552A172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647E4D-E130-416D-92CF-FF61D7A09E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C61BFF-16BA-453A-8EC4-83A7ABB1B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57D2BE-D2E5-4894-96BE-D45C204EB3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09C35D-94BD-4F54-A28C-141D47F0F6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39964B-1CF1-4355-9249-F04459D30E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D43C92-0CE4-4802-86C5-71E6A3AAF9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C06205-4FC7-4CFC-80AE-15BD75D9A7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4F5E94-6FEE-46DF-89B5-B36F3A6A07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6B3EEC-6F3E-4B77-A4A9-61172F1CA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40370F-B326-4F0E-B362-9A0A851646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602414203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护理查房新生儿呼吸窘迫综合症课件</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新生儿呼吸窘迫综合症病因及发病机制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临床表现与诊断</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治疗与护理措施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并发症预防与处理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患儿家庭教育与心理支持</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提高护理人员对新生儿呼吸窘迫综合症的认识和应对能力，确保患儿得到及时、有效的护理。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新生儿呼吸窘迫综合症是一种常见的新生儿急症，严重威胁患儿的生命安全。因此，加强护理人员的培训和教育，提高对该病症的识别和救治能力至关重要。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呼吸窘迫综合症概述</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新生儿呼吸窘迫综合症是一种由于肺部发育不成熟或肺部疾病导致的新生儿呼吸困难、呼吸衰竭等病症。</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发病原因</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主要包括早产、窒息、肺部感染等因素导致肺部表面活性物质缺乏或失活，从而引起肺部萎陷和呼吸困难。</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临床表现</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患儿出生后不久即出现呼吸急促、鼻翼煽动、三凹征等症状，严重时可出现呼吸暂停、发绀等现象。</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治疗原则</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采取综合治疗措施，包括保持呼吸道通畅、给予氧气支持、应用肺表面活性物质替代治疗等，以改善患儿呼吸功能，降低并发症发生率。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新生儿呼吸窘迫综合症病因及发病机制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早产儿因肺部发育不成熟，肺表面活性物质缺乏，易导致呼吸窘迫综合症。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早产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糖尿病母亲婴儿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8167" r="181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宫内感染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8583" r="18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母亲患有糖尿病时，胎儿体内胰岛素水平升高，可抑制肺表面活性物质合成。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如风疹病毒、巨细胞病毒等感染，可损伤胎儿肺部发育，引发呼吸窘迫综合症。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30634" b="3063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肺表面活性物质缺乏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肺表面活性物质具有降低肺泡表面张力、防止肺泡萎陷的作用。缺乏时，肺泡表面张力增加，肺泡萎陷，导致呼吸困难。</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肺部炎症</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宫内感染或出生后感染可引起肺部炎症，导致肺泡壁通透性增加、肺泡渗出增多，进一步加重呼吸困难。</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氧合障碍</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由于肺部病变，氧气难以进入血液，导致氧合障碍，出现低氧血症和酸中毒。</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临床表现与诊断</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2975" b="12975"/>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6090" r="1609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新生儿出生后不久即出现呼吸急促、费力，呼吸频率加快。</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患儿在呼气时发出呻吟声，为呼吸窘迫的典型表现。</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由于缺氧，患儿口周、鼻唇沟和指趾端出现青紫。</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吸气时胸骨上窝、锁骨上窝和肋间隙出现明显凹陷，为吸气性呼吸困难的表现。</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呼吸困难</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呻吟</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青紫</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吸气性凹陷</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a:endParaRPr/>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a:endParaRPr/>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a:endParaRPr/>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a:endParaRPr/>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诊断依据</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病史</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鉴别诊断</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临床表现</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辅助检查</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患儿多为早产儿，或有窒息、宫内窘迫等病史。</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患儿出现上述典型的临床表现。</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血气分析显示低氧血症和酸中毒；X线检查可见肺部透光度降低，支气管充气征等；B超检查可发现肺部病变。</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需与湿肺、B族链球菌肺炎等疾病进行鉴别。</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04</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治疗与护理措施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https://d.book118.com/526024142034010044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2024-09-12T11:12:53.077</cp:lastPrinted>
  <dcterms:created xsi:type="dcterms:W3CDTF">2024-09-12T03:12:53Z</dcterms:created>
  <dcterms:modified xsi:type="dcterms:W3CDTF">2024-09-12T03:12:55Z</dcterms:modified>
</cp:coreProperties>
</file>