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B4869-AE87-4522-A5C0-BD39C3DD8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1239D-9359-462C-B324-72A08B46D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AEE89-C080-4772-9FF1-A985DE7F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8352E-C845-4922-8CCB-0F4C65220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770A3-B084-4E19-B2A1-17C933DD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66A53-D13F-4241-9CCC-E4D76593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7E7E7-1D3D-40E8-856B-B4E8C1DFA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28DA7-7DB9-493B-88B0-0452EA36D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932E9-3CB5-4C05-8D09-FCDEA05D3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5797A-5F8A-45E8-B2BF-3FB36BF58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BB243-92CE-4ECA-B819-FF331C0B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30052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不明原因咳嗽的呼吸道感染筛查方法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咳嗽原因分析与鉴别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呼吸道感染筛查方法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诊断思路与策略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呼吸道感染筛查的重要性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呼吸道感染是引起咳嗽的常见原因之一，对于不明原因的咳嗽，进行呼吸道感染的筛查有助于明确病因，为治疗提供依据。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筛查方法的目的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通过一系列的检查和测试，识别出咳嗽是否与呼吸道感染有关，以及确定感染的类型和严重程度。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咳嗽是呼吸道感染的常见症状之一，可能由病毒、细菌或其他微生物引起。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咳嗽作为呼吸道感染的症状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呼吸道感染时，病原体刺激呼吸道黏膜，引发炎症反应，导致咳嗽等症状出现。因此，咳嗽与呼吸道感染存在密切的关联。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咳嗽与呼吸道感染的关联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咳嗽与呼吸道感染关系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咳嗽原因分析与鉴别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78" r="1437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如流感病毒、呼吸道合胞病毒等，引起上呼吸道感染，导致咳嗽。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如肺炎链球菌、流感嗜血杆菌等，引起下呼吸道感染，导致咳嗽。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如对花粉、尘螨等过敏，引起过敏性咳嗽。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支气管长期受到刺激，导致慢性咳嗽。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慢性支气管炎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常见咳嗽原因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了解咳嗽的持续时间、性质、伴随症状等。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详细询问病史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检查咽部、扁桃体、气管、肺部等，观察是否有异常表现。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如血常规、C反应蛋白、降钙素原等，评估感染情况。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如X线胸片、CT等，观察肺部病变情况。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咳嗽、咳痰、发热、呼吸困难等。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肺功能检查、支气管激发试验、过敏原检测等，有助于明确病因和诊断。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临床表现与辅助检查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呼吸道感染筛查方法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01" r="1780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血常规：通过测量白细胞计数和分类，评估感染类型和严重程度。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C反应蛋白（CRP）和血沉：评估体内炎症反应程度。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呼吸道病毒检测：通过鼻咽拭子或咽拭子检测呼吸道病毒，如流感病毒、呼吸道合胞病毒等。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细菌培养：通过采集痰液或咽拭子进行细菌培养，确定病原菌种类。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初步评估肺部病变情况，如肺炎、支气管炎等。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CT扫描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提供更详细的肺部结构信息，有助于发现隐蔽部位的病变。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对于某些特殊病例，如怀疑肺部血管炎症或肿瘤等，MRI可提供更多信息。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肺功能检查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评估呼吸道通畅程度和肺功能状态，如支气管激发试验、肺活量测定等。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纤维支气管镜检查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直接观察气道和肺部病变，获取组织样本进行病理学检查。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血清学检查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检测特异性抗体，辅助诊断某些呼吸道感染，如支原体肺炎、军团菌病等。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https://d.book118.com/526030052202010040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2024-09-07T06:19:36.717</cp:lastPrinted>
  <dcterms:created xsi:type="dcterms:W3CDTF">2024-09-06T22:19:36Z</dcterms:created>
  <dcterms:modified xsi:type="dcterms:W3CDTF">2024-09-06T22:19:38Z</dcterms:modified>
</cp:coreProperties>
</file>