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71225-4479-499E-A885-43761FDF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28816-F7F7-4058-81DC-7DBB6023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78F3B-3363-4A82-AC74-06A2F541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280F5-6679-4F79-81D7-68780704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01ED0-D3DD-404A-B626-EFCBD0BB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C6591-AC52-4D3C-9FC5-7D8F167B0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75F73-BF36-4DBA-B487-0C12B510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0C714-0B5C-41E7-8966-52676012C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F18CE-33BC-46A9-86A1-733DFECF5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E0667-9997-403C-8ADD-F29464E5E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B6990-072E-447C-907F-FCE28547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121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合同法对房屋租赁的规范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房屋租赁合同要素与条款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出租人权益保障措施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承租人权益保障措施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房屋维修、装修及改建规定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争议解决途径与法律责任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租赁双方地位平等，享有平等的权利和义务。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租赁双方自愿达成协议，不受任何非法干预。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租赁双方应当公平地确定各自的权利和义务。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租赁双方应当诚实守信，履行各自的承诺。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适用于所有房屋租赁行为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无论是住宅、商业用房还是工业用房，只要涉及租赁行为，都适用房屋租赁合同法。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不适用于特定租赁行为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如政府廉租房、公租房等具有特殊性质的租赁行为，不适用房屋租赁合同法。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房屋租赁合同法适用范围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出租人权利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出租人义务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承租人权利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承租人义务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收取租金、要求承租人合理使用房屋、在租赁期届满后收回房屋等。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交付符合约定要求的房屋、保证房屋适租、维修房屋等。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使用租赁房屋、在租赁期内享有房屋使用权、要求出租人履行维修义务等。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支付租金、合理使用房屋、妥善保管房屋等。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租赁合同双方权利义务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房屋租赁合同要素与条款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租赁物描述及用途限制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用途限制：合同应规定房屋的使用目的，如居住、办公、商业等，并禁止将房屋用于非法活动或违反公序良俗的行为。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租赁物合同中应明确租赁房屋的具体地址、面积、房间数量、装修情况等详细信息，确保双方对租赁物有清晰的认识。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租金金额及支付方式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明确租金的数额、支付时间和支付方式（如月付、季付等），以及逾期支付的违约责任。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押金金额及退还条件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规定押金的数额、用途和退还条件，如房屋损坏的赔偿方式等。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说明除租金和押金外的其他费用，如物业管理费、水电费、维修费等，以及这些费用的支付方式和责任归属。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租金、押金及其他费用规定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2" r="294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明确租赁的起止时间，包括具体的年月日和租赁期限的长度。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租赁期限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规定租期届满后，双方续租的条件和程序，如提前通知的时间、续租租金的调整等。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续租条件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租赁期限和续租条件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04" b="10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列明双方违约的情形及相应的违约责任，如提前退租、拖欠租金、损坏房屋等行为的责任承担方式。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规定双方在合同履行过程中发生争议时的解决方式，如协商、调解、仲裁或诉讼等途径。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违约责任与争议解决方式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争议解决方式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出租人权益保障措施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出租人的权利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依法享有房屋所有权，有权按照约定收取租金，有权在租赁期届满后收回房屋等。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出租人的义务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提供符合约定要求的房屋及其附属设施，保证房屋及其附属设施的安全、卫生和正常使用，进行维修和养护等。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出租人权利与义务概述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67" r="7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承租人未按照合同约定支付租金、擅自改变房屋结构或用途、损坏房屋及其附属设施等行为，均构成违约。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承租人违约行为的认定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要求承租人限期改正违约行为、提前解除租赁合同、追究承租人的违约责任等。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出租人可以采取的措施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承租人违约行为处理机制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https://d.book118.com/526031215154010050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2024-09-16T02:23:37.197</cp:lastPrinted>
  <dcterms:created xsi:type="dcterms:W3CDTF">2024-09-15T18:23:37Z</dcterms:created>
  <dcterms:modified xsi:type="dcterms:W3CDTF">2024-09-15T18:23:39Z</dcterms:modified>
</cp:coreProperties>
</file>