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950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3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34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E4CEC-4B78-4C65-9943-A4D1FE23A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1094D-3639-48BC-ACC9-B1C5264D1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82AD3-6EAD-4CC6-9F54-58C95EEEB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0E9A2E-9394-41EB-91D7-DE5619DD8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3316CF-6CDA-4AB9-9E2B-908FAECCC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7F3D98-0B85-45EC-851D-39C1B3747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C57FBA-5B92-4BC5-A51C-FE328E4B5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B4B10F-FA89-4F19-9010-2B85508A4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4F610-5309-4BAE-B927-AF4997F99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865C7-2E47-4950-9BA6-541B5349D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E98A8-18A4-46F2-AE1D-4A10C8821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</a:p>
          <a:p>
            <a:pPr lvl="1"/>
            <a:r>
              <a:rPr lang="zh-CN" altLang="en-US">
                <a:sym typeface="+mn-ea"/>
              </a:rPr>
              <a:t>第二级</a:t>
            </a:r>
          </a:p>
          <a:p>
            <a:pPr lvl="2"/>
            <a:r>
              <a:rPr lang="zh-CN" altLang="en-US">
                <a:sym typeface="+mn-ea"/>
              </a:rPr>
              <a:t>第三级</a:t>
            </a:r>
          </a:p>
          <a:p>
            <a:pPr lvl="3"/>
            <a:r>
              <a:rPr lang="zh-CN" altLang="en-US">
                <a:sym typeface="+mn-ea"/>
              </a:rPr>
              <a:t>第四级</a:t>
            </a: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R="0" lvl="2"/>
            <a:r>
              <a:rPr lang="zh-CN" altLang="en-US"/>
              <a:t>三级</a:t>
            </a:r>
          </a:p>
          <a:p>
            <a:pPr marR="0" lvl="3"/>
            <a:r>
              <a:rPr lang="zh-CN" altLang="en-US"/>
              <a:t>四级</a:t>
            </a:r>
          </a:p>
          <a:p>
            <a:pPr marR="0" lvl="4"/>
            <a:r>
              <a:rPr lang="zh-CN" altLang="en-US"/>
              <a:t>五级</a:t>
            </a: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9491" r:id="rId2"/>
    <p:sldLayoutId id="2147509492" r:id="rId3"/>
    <p:sldLayoutId id="2147509493" r:id="rId4"/>
    <p:sldLayoutId id="2147509494" r:id="rId5"/>
    <p:sldLayoutId id="2147509495" r:id="rId6"/>
    <p:sldLayoutId id="2147509496" r:id="rId7"/>
    <p:sldLayoutId id="2147509497" r:id="rId8"/>
    <p:sldLayoutId id="2147509498" r:id="rId9"/>
    <p:sldLayoutId id="2147509499" r:id="rId10"/>
    <p:sldLayoutId id="214750950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03211424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课件封面与导言</a:t>
            </a: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彩绘基础知识</a:t>
            </a: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小小艺术家作品展示</a:t>
            </a: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彩绘创作过程</a:t>
            </a: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彩绘主题分享与互动</a:t>
            </a: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课件封面与导言</a:t>
            </a:r>
          </a:p>
        </p:txBody>
      </p:sp>
      <p:sp>
        <p:nvSpPr>
          <p:cNvPr id="104892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课件封面设计</a:t>
            </a:r>
          </a:p>
        </p:txBody>
      </p:sp>
      <p:sp>
        <p:nvSpPr>
          <p:cNvPr id="1048970" name="五边形 30"/>
          <p:cNvSpPr/>
          <p:nvPr>
            <p:custDataLst>
              <p:tags r:id="rId2"/>
            </p:custDataLst>
          </p:nvPr>
        </p:nvSpPr>
        <p:spPr>
          <a:xfrm>
            <a:off x="608330" y="3192578"/>
            <a:ext cx="2907263" cy="1181764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8972" name="燕尾形 36"/>
          <p:cNvSpPr/>
          <p:nvPr>
            <p:custDataLst>
              <p:tags r:id="rId3"/>
            </p:custDataLst>
          </p:nvPr>
        </p:nvSpPr>
        <p:spPr>
          <a:xfrm>
            <a:off x="3220372" y="3192578"/>
            <a:ext cx="2907263" cy="1181764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8974" name="燕尾形 37"/>
          <p:cNvSpPr/>
          <p:nvPr>
            <p:custDataLst>
              <p:tags r:id="rId4"/>
            </p:custDataLst>
          </p:nvPr>
        </p:nvSpPr>
        <p:spPr>
          <a:xfrm>
            <a:off x="8444456" y="3192578"/>
            <a:ext cx="2907263" cy="1181764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8976" name="燕尾形 38"/>
          <p:cNvSpPr/>
          <p:nvPr>
            <p:custDataLst>
              <p:tags r:id="rId5"/>
            </p:custDataLst>
          </p:nvPr>
        </p:nvSpPr>
        <p:spPr>
          <a:xfrm>
            <a:off x="5832414" y="3192578"/>
            <a:ext cx="2907263" cy="1181764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8978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标题文字：使用醒目的字体和颜色，突出“快乐彩绘时光”的主题</a:t>
            </a:r>
          </a:p>
        </p:txBody>
      </p:sp>
      <p:sp>
        <p:nvSpPr>
          <p:cNvPr id="1048980" name="文本框 6"/>
          <p:cNvSpPr txBox="1"/>
          <p:nvPr>
            <p:custDataLst>
              <p:tags r:id="rId7"/>
            </p:custDataLst>
          </p:nvPr>
        </p:nvSpPr>
        <p:spPr>
          <a:xfrm>
            <a:off x="608330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封面图片：选择与小艺术家主题相关的图片，如彩色画笔、画板等</a:t>
            </a:r>
          </a:p>
        </p:txBody>
      </p:sp>
      <p:sp>
        <p:nvSpPr>
          <p:cNvPr id="1048982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副标题：添加“小小艺术家”作为副标题，强调孩子们的创造力和想象力</a:t>
            </a:r>
          </a:p>
        </p:txBody>
      </p:sp>
      <p:sp>
        <p:nvSpPr>
          <p:cNvPr id="1048984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设计元素：可以加入一些有趣的设计元素，如彩色线条、形状等，增加封面的趣味性和吸引力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欢迎语与导言</a:t>
            </a:r>
          </a:p>
        </p:txBody>
      </p:sp>
      <p:sp>
        <p:nvSpPr>
          <p:cNvPr id="1049020" name="五边形 30"/>
          <p:cNvSpPr/>
          <p:nvPr>
            <p:custDataLst>
              <p:tags r:id="rId2"/>
            </p:custDataLst>
          </p:nvPr>
        </p:nvSpPr>
        <p:spPr>
          <a:xfrm>
            <a:off x="608330" y="3192578"/>
            <a:ext cx="2907263" cy="1181764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022" name="燕尾形 36"/>
          <p:cNvSpPr/>
          <p:nvPr>
            <p:custDataLst>
              <p:tags r:id="rId3"/>
            </p:custDataLst>
          </p:nvPr>
        </p:nvSpPr>
        <p:spPr>
          <a:xfrm>
            <a:off x="3220372" y="3192578"/>
            <a:ext cx="2907263" cy="1181764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024" name="燕尾形 37"/>
          <p:cNvSpPr/>
          <p:nvPr>
            <p:custDataLst>
              <p:tags r:id="rId4"/>
            </p:custDataLst>
          </p:nvPr>
        </p:nvSpPr>
        <p:spPr>
          <a:xfrm>
            <a:off x="8444456" y="3192578"/>
            <a:ext cx="2907263" cy="1181764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026" name="燕尾形 38"/>
          <p:cNvSpPr/>
          <p:nvPr>
            <p:custDataLst>
              <p:tags r:id="rId5"/>
            </p:custDataLst>
          </p:nvPr>
        </p:nvSpPr>
        <p:spPr>
          <a:xfrm>
            <a:off x="5832414" y="3192578"/>
            <a:ext cx="2907263" cy="1181764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028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今天我们将一起探索彩绘世界的奇妙之处，让我们一起动手创作吧！</a:t>
            </a:r>
          </a:p>
        </p:txBody>
      </p:sp>
      <p:sp>
        <p:nvSpPr>
          <p:cNvPr id="1049030" name="文本框 6"/>
          <p:cNvSpPr txBox="1"/>
          <p:nvPr>
            <p:custDataLst>
              <p:tags r:id="rId7"/>
            </p:custDataLst>
          </p:nvPr>
        </p:nvSpPr>
        <p:spPr>
          <a:xfrm>
            <a:off x="608330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欢迎来到我们的小小艺术家课堂！</a:t>
            </a:r>
          </a:p>
        </p:txBody>
      </p:sp>
      <p:sp>
        <p:nvSpPr>
          <p:cNvPr id="1049032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在这节课中，我们将学习如何运用色彩和线条来表达我们的情感和想象。</a:t>
            </a:r>
          </a:p>
        </p:txBody>
      </p:sp>
      <p:sp>
        <p:nvSpPr>
          <p:cNvPr id="1049034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让我们一起享受这个充满创意和快乐的彩绘时光吧！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https://d.book118.com/526032114243010042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6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baseType="lpstr" size="13">
      <vt:lpstr>Arial</vt:lpstr>
      <vt:lpstr>Calibri</vt:lpstr>
      <vt:lpstr>汉仪书宋二简</vt:lpstr>
      <vt:lpstr>MiSans Normal</vt:lpstr>
      <vt:lpstr>Wingdings</vt:lpstr>
      <vt:lpstr>Calibri Light</vt:lpstr>
      <vt:lpstr>Office Theme</vt:lpstr>
      <vt:lpstr>目录</vt:lpstr>
      <vt:lpstr>单击添加文档标题</vt:lpstr>
      <vt:lpstr>课件封面与导言</vt:lpstr>
      <vt:lpstr>课件封面设计</vt:lpstr>
      <vt:lpstr>欢迎语与导言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2024-09-10T16:12:44.570</cp:lastPrinted>
  <dcterms:created xsi:type="dcterms:W3CDTF">2024-09-10T08:12:44Z</dcterms:created>
  <dcterms:modified xsi:type="dcterms:W3CDTF">2024-09-10T08:12:46Z</dcterms:modified>
</cp:coreProperties>
</file>