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KKPNS+MS-UIGothic"/>
      <p:regular r:id="rId15"/>
    </p:embeddedFont>
    <p:embeddedFont>
      <p:font typeface="CHHTGQ+RLQFVE+MicrosoftYaHei-Bold"/>
      <p:regular r:id="rId16"/>
    </p:embeddedFont>
    <p:embeddedFont>
      <p:font typeface="BOACJI+SMOMPE+MicrosoftYaHei"/>
      <p:regular r:id="rId17"/>
    </p:embeddedFont>
    <p:embeddedFont>
      <p:font typeface="JTCDKB+SMOMPE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C457D-C1B7-4772-8686-413FED3E4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F11CD-CE13-43A7-809D-FDFB1E21E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5E600-F8D7-4E38-9179-416B8CA69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69E70-E6BF-4656-9134-82C13270E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9E3BFE-8582-4FEC-978F-AC0216FBC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C325CB-018E-4339-928F-106418BD5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3DCCB4-5A4A-4ED2-A830-258984CA0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A4454-F327-4C76-A86E-49EE6F630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0A4A2-607D-4303-9909-B51492DBD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AABE0-5BCF-4C2C-84EB-08C3F60E4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21E71-11B2-4401-83F9-81F740002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3220415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KKKPNS+MS-UIGothic"/>
                <a:cs typeface="KKKPNS+MS-UIGothic"/>
              </a:rPr>
              <a:t>高分子材料性能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3740" y="3088795"/>
            <a:ext cx="492107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测试汇总课</a:t>
            </a:r>
            <a:r>
              <a:rPr sz="5150">
                <a:solidFill>
                  <a:srgbClr val="000000"/>
                </a:solidFill>
                <a:latin typeface="KKKPNS+MS-UIGothic"/>
                <a:cs typeface="KKKPN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KKKPNS+MS-UIGothic"/>
                <a:cs typeface="KKKPNS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KKKPNS+MS-UIGothic"/>
                <a:cs typeface="KKKPNS+MS-UIGothic"/>
              </a:rPr>
              <a:t>高分子材料概述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KKPNS+MS-UIGothic"/>
                <a:cs typeface="KKKPNS+MS-UIGothic"/>
              </a:rPr>
              <a:t>高分子材料的定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HHTGQ+RLQFVE+MicrosoftYaHei-Bold"/>
                <a:cs typeface="CHHTGQ+RLQFV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66176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高分子材料是由高分子化合物（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高分子聚合物）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主要成分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的一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材料。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CHHTGQ+RLQFVE+MicrosoftYaHei-Bold"/>
                <a:cs typeface="CHHTGQ+RLQFVE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5672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高分子化合物是由重复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元通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共价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键连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接而成的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长链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分子，通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常分子量在</a:t>
            </a:r>
            <a:r>
              <a:rPr sz="1350">
                <a:solidFill>
                  <a:srgbClr val="000000"/>
                </a:solidFill>
                <a:latin typeface="BOACJI+SMOMPE+MicrosoftYaHei"/>
                <a:cs typeface="BOACJI+SMOMPE+MicrosoftYaHei"/>
              </a:rPr>
              <a:t>104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～</a:t>
            </a:r>
            <a:r>
              <a:rPr sz="1350">
                <a:solidFill>
                  <a:srgbClr val="000000"/>
                </a:solidFill>
                <a:latin typeface="BOACJI+SMOMPE+MicrosoftYaHei"/>
                <a:cs typeface="BOACJI+SMOMPE+MicrosoftYaHei"/>
              </a:rPr>
              <a:t>106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KKPNS+MS-UIGothic"/>
                <a:cs typeface="KKKPNS+MS-UIGothic"/>
              </a:rPr>
              <a:t>高分子材料的分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按来源可分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天然高分子材料和合成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5438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高分子材料。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1355" y="429308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KKPNS+MS-UIGothic"/>
                <a:cs typeface="KKKPNS+MS-UIGothic"/>
              </a:rPr>
              <a:t>按用途可分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KKKPNS+MS-UIGothic"/>
                <a:cs typeface="KKKPNS+MS-UIGothic"/>
              </a:rPr>
              <a:t>通用高分子材料、工程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355" y="460169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KKKPNS+MS-UIGothic"/>
                <a:cs typeface="KKKPNS+MS-UIGothic"/>
              </a:rPr>
              <a:t>高分子材料和功能高分子材料。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KKPNS+MS-UIGothic"/>
                <a:cs typeface="KKKPNS+MS-UIGothic"/>
              </a:rPr>
              <a:t>高分子材料的特性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OACJI+SMOMPE+MicrosoftYaHei"/>
                <a:cs typeface="BOACJI+SMOMPE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OACJI+SMOMPE+MicrosoftYaHei"/>
                <a:cs typeface="BOACJI+SMOMPE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OACJI+SMOMPE+MicrosoftYaHei"/>
                <a:cs typeface="BOACJI+SMOMPE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OACJI+SMOMPE+MicrosoftYaHei"/>
                <a:cs typeface="BOACJI+SMOMPE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7668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KKKPNS+MS-UIGothic"/>
                <a:cs typeface="KKKPNS+MS-UIGothic"/>
              </a:rPr>
              <a:t>良好的加工性能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08305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59AE93"/>
                </a:solidFill>
                <a:latin typeface="KKKPNS+MS-UIGothic"/>
                <a:cs typeface="KKKPNS+MS-UIGothic"/>
              </a:rPr>
              <a:t>良的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绝缘</a:t>
            </a:r>
            <a:r>
              <a:rPr sz="1550" spc="25">
                <a:solidFill>
                  <a:srgbClr val="59AE93"/>
                </a:solidFill>
                <a:latin typeface="KKKPNS+MS-UIGothic"/>
                <a:cs typeface="KKKPNS+MS-UIGothic"/>
              </a:rPr>
              <a:t>性能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2813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59AE93"/>
                </a:solidFill>
                <a:latin typeface="KKKPNS+MS-UIGothic"/>
                <a:cs typeface="KKKPNS+MS-UIGothic"/>
              </a:rPr>
              <a:t>异的化学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稳</a:t>
            </a:r>
            <a:r>
              <a:rPr sz="1550" spc="25">
                <a:solidFill>
                  <a:srgbClr val="59AE93"/>
                </a:solidFill>
                <a:latin typeface="KKKPNS+MS-UIGothic"/>
                <a:cs typeface="KKKPNS+MS-UIGothic"/>
              </a:rPr>
              <a:t>定性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483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KKKPNS+MS-UIGothic"/>
                <a:cs typeface="KKKPNS+MS-UIGothic"/>
              </a:rPr>
              <a:t>良好的力学性能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高分子材料可以通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各种成型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加工成各种形状和尺寸的</a:t>
            </a:r>
          </a:p>
          <a:p>
            <a:pPr marL="8572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制品。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高分子材料常用于制造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绝缘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材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料，如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电线绝缘层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子元件</a:t>
            </a:r>
          </a:p>
          <a:p>
            <a:pPr marL="6000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的封装材料。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大多数高分子材料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酸、碱、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等化学物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具有良好的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定</a:t>
            </a:r>
          </a:p>
          <a:p>
            <a:pPr marL="17144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性，不易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生化学反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高分子材料具有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高的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弹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性模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量和良好的耐磨性，能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承受</a:t>
            </a:r>
          </a:p>
          <a:p>
            <a:pPr marL="2571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KKKPNS+MS-UIGothic"/>
                <a:cs typeface="KKKPNS+MS-UIGothic"/>
              </a:rPr>
              <a:t>力和摩擦力。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5542597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KKKPNS+MS-UIGothic"/>
                <a:cs typeface="KKKPNS+MS-UIGothic"/>
              </a:rPr>
              <a:t>高分子材料性能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3450">
                <a:solidFill>
                  <a:srgbClr val="000000"/>
                </a:solidFill>
                <a:latin typeface="KKKPNS+MS-UIGothic"/>
                <a:cs typeface="KKKPNS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KKPNS+MS-UIGothic"/>
                <a:cs typeface="KKKPNS+MS-UIGothic"/>
              </a:rPr>
              <a:t>力学性能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KKKPNS+MS-UIGothic"/>
                <a:cs typeface="KKKPNS+MS-UIGothic"/>
              </a:rPr>
              <a:t>拉伸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试验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压缩试验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027928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量高分子材料在拉伸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力下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79590" y="2027928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量高分子材料在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压缩应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力下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压缩强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度、形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等参数。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612389" y="23022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度、伸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率和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应变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等参数。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37209" y="4416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KKKPNS+MS-UIGothic"/>
                <a:cs typeface="KKKPNS+MS-UIGothic"/>
              </a:rPr>
              <a:t>弯曲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试验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08109" y="441622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KKKPNS+MS-UIGothic"/>
                <a:cs typeface="KKKPNS+MS-UIGothic"/>
              </a:rPr>
              <a:t>冲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击试验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008109" y="4903208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击试验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来研究高分子材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料的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性和脆性表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，以及冲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能量吸收能力。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37209" y="4929243"/>
            <a:ext cx="284797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过测试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高分子材料的力学性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能，可以了解其在受力情况下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和表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4709159" y="4929243"/>
            <a:ext cx="29198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估高分子材料在弯曲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力下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的弯曲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挠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度等性能指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59AE93"/>
                </a:solidFill>
                <a:latin typeface="KKKPNS+MS-UIGothic"/>
                <a:cs typeface="KKKPNS+MS-UIGothic"/>
              </a:rPr>
              <a:t>性能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15709" y="1344200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热变</a:t>
            </a:r>
            <a:r>
              <a:rPr sz="2000" spc="25">
                <a:solidFill>
                  <a:srgbClr val="59AE93"/>
                </a:solidFill>
                <a:latin typeface="KKKPNS+MS-UIGothic"/>
                <a:cs typeface="KKKPNS+MS-UIGothic"/>
              </a:rPr>
              <a:t>形温度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15709" y="1733922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量高分子材料在受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热时发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生形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温度，反映其耐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415" y="1754397"/>
            <a:ext cx="1063618" cy="587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50"/>
              </a:lnSpc>
              <a:spcBef>
                <a:spcPct val="0"/>
              </a:spcBef>
              <a:spcAft>
                <a:spcPct val="0"/>
              </a:spcAft>
            </a:pPr>
            <a:r>
              <a:rPr sz="185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415" y="2197472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性能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主要考察高分子材料的耐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热稳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定性和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导热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性等性能。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68925" y="238827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CHHTGQ+RLQFVE+MicrosoftYaHei-Bold"/>
                <a:cs typeface="CHHTGQ+RLQFVE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51519" y="3127280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59AE93"/>
                </a:solidFill>
                <a:latin typeface="KKKPNS+MS-UIGothic"/>
                <a:cs typeface="KKKPNS+MS-UIGothic"/>
              </a:rPr>
              <a:t>卡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软</a:t>
            </a:r>
            <a:r>
              <a:rPr sz="2000" spc="25">
                <a:solidFill>
                  <a:srgbClr val="59AE93"/>
                </a:solidFill>
                <a:latin typeface="KKKPNS+MS-UIGothic"/>
                <a:cs typeface="KKKPNS+MS-UIGothic"/>
              </a:rPr>
              <a:t>化点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765925" y="347158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CHHTGQ+RLQFVE+MicrosoftYaHei-Bold"/>
                <a:cs typeface="CHHTGQ+RLQFVE+MicrosoftYaHei-Bold"/>
              </a:rPr>
              <a:t>03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51519" y="3484618"/>
            <a:ext cx="350520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估高分子材料在受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热时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开始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变软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温度，反映其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热稳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定性。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039870" y="3503330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CHHTGQ+RLQFVE+MicrosoftYaHei-Bold"/>
                <a:cs typeface="CHHTGQ+RLQFVE+MicrosoftYaHei-Bold"/>
              </a:rPr>
              <a:t>01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53415" y="433314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热</a:t>
            </a:r>
            <a:r>
              <a:rPr sz="2000" spc="25">
                <a:solidFill>
                  <a:srgbClr val="59AE93"/>
                </a:solidFill>
                <a:latin typeface="KKKPNS+MS-UIGothic"/>
                <a:cs typeface="KKKPNS+MS-UIGothic"/>
              </a:rPr>
              <a:t>膨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胀</a:t>
            </a:r>
            <a:r>
              <a:rPr sz="2000" spc="25">
                <a:solidFill>
                  <a:srgbClr val="59AE93"/>
                </a:solidFill>
                <a:latin typeface="KKKPNS+MS-UIGothic"/>
                <a:cs typeface="KKKPNS+MS-UIGothic"/>
              </a:rPr>
              <a:t>系数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53415" y="4774938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研究高分子材料在受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热时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尺寸的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化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53415" y="504925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情况。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581525" y="5132740"/>
            <a:ext cx="2801399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FFFFFF"/>
                </a:solidFill>
                <a:latin typeface="CHHTGQ+RLQFVE+MicrosoftYaHei-Bold"/>
                <a:cs typeface="CHHTGQ+RLQFVE+MicrosoftYaHei-Bold"/>
              </a:rPr>
              <a:t>05</a:t>
            </a:r>
            <a:r>
              <a:rPr sz="3450" spc="7507">
                <a:solidFill>
                  <a:srgbClr val="FFFFFF"/>
                </a:solidFill>
                <a:latin typeface="CHHTGQ+RLQFVE+MicrosoftYaHei-Bold"/>
                <a:cs typeface="CHHTGQ+RLQFVE+MicrosoftYaHei-Bold"/>
              </a:rPr>
              <a:t> </a:t>
            </a:r>
            <a:r>
              <a:rPr sz="3450">
                <a:solidFill>
                  <a:srgbClr val="FFFFFF"/>
                </a:solidFill>
                <a:latin typeface="CHHTGQ+RLQFVE+MicrosoftYaHei-Bold"/>
                <a:cs typeface="CHHTGQ+RLQFVE+MicrosoftYaHei-Bold"/>
              </a:rPr>
              <a:t>04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7382509" y="5128033"/>
            <a:ext cx="185737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59AE93"/>
                </a:solidFill>
                <a:latin typeface="SimSun"/>
                <a:cs typeface="SimSun"/>
              </a:rPr>
              <a:t>导热</a:t>
            </a:r>
            <a:r>
              <a:rPr sz="1950">
                <a:solidFill>
                  <a:srgbClr val="59AE93"/>
                </a:solidFill>
                <a:latin typeface="KKKPNS+MS-UIGothic"/>
                <a:cs typeface="KKKPNS+MS-UIGothic"/>
              </a:rPr>
              <a:t>系数</a:t>
            </a:r>
            <a:r>
              <a:rPr sz="1950">
                <a:solidFill>
                  <a:srgbClr val="59AE9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18" name="object 18"/>
          <p:cNvSpPr txBox="1"/>
          <p:nvPr/>
        </p:nvSpPr>
        <p:spPr>
          <a:xfrm>
            <a:off x="7382509" y="5573133"/>
            <a:ext cx="34316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量高分子材料的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导热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性能，反映其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性能。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KKKPNS+MS-UIGothic"/>
                <a:cs typeface="KKKPNS+MS-UIGothic"/>
              </a:rPr>
              <a:t>耐腐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蚀</a:t>
            </a:r>
            <a:r>
              <a:rPr sz="3000">
                <a:solidFill>
                  <a:srgbClr val="59AE93"/>
                </a:solidFill>
                <a:latin typeface="KKKPNS+MS-UIGothic"/>
                <a:cs typeface="KKKPNS+MS-UIGothic"/>
              </a:rPr>
              <a:t>性能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测试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26625" y="1027803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9AE93"/>
                </a:solidFill>
                <a:latin typeface="KKKPNS+MS-UIGothic"/>
                <a:cs typeface="KKKPNS+MS-UIGothic"/>
              </a:rPr>
              <a:t>高温高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压试验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26625" y="1467223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在高温和高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力的极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端条件下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高分子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材料的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定性和耐腐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558405" y="1892038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9AE93"/>
                </a:solidFill>
                <a:latin typeface="KKKPNS+MS-UIGothic"/>
                <a:cs typeface="KKKPNS+MS-UIGothic"/>
              </a:rPr>
              <a:t>老化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试验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558405" y="2331458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自然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境中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的紫外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、温度等因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素，研究高分子材料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的老化和耐久性。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35270" y="2597522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9AE93"/>
                </a:solidFill>
                <a:latin typeface="KKKPNS+MS-UIGothic"/>
                <a:cs typeface="KKKPNS+MS-UIGothic"/>
              </a:rPr>
              <a:t>化学介</a:t>
            </a: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质试验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108325" y="2897242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盐雾试验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335270" y="3036942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将高分子材料置于特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定的化学介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察其性能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化和腐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程度。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610" y="3207758"/>
            <a:ext cx="857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108325" y="3336663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高分子材料在海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108325" y="3610983"/>
            <a:ext cx="20002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境中的耐腐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性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能，通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过盐雾试验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来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估其抗腐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能力。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43610" y="3647813"/>
            <a:ext cx="2000250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耐腐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性能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主要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考察高分子材料在各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种腐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蚀环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境中的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KKPNS+MS-UIGothic"/>
                <a:cs typeface="KKKPNS+MS-UIGothic"/>
              </a:rPr>
              <a:t>性和耐久性。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https://d.book118.com/526032204151010050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KKKPNS+MS-UIGothic</vt:lpstr>
      <vt:lpstr>SimSun</vt:lpstr>
      <vt:lpstr>CHHTGQ+RLQFVE+MicrosoftYaHei-Bold</vt:lpstr>
      <vt:lpstr>BOACJI+SMOMPE+MicrosoftYaHei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2024-09-16T01:47:15.729</cp:lastPrinted>
  <dcterms:created xsi:type="dcterms:W3CDTF">2024-09-15T17:47:15Z</dcterms:created>
  <dcterms:modified xsi:type="dcterms:W3CDTF">2024-09-15T17:47:16Z</dcterms:modified>
</cp:coreProperties>
</file>