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53A5B-BBE8-4E46-A8B8-E10C09CF4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468CA-8733-4905-8B72-DD47B547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7DB02-84E2-4532-BDBB-FD1B03CF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2032E-D5C7-48FF-97BC-B8343ADC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B373C-87CE-4095-B8E7-8D1F51D9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8A5ED-C48A-4878-80E4-D5CBBCFC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67B57-314D-46FA-BC61-8478B169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233C7-648F-4E94-841F-26DA1D4B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AC207-0D9C-4BF6-8A9D-9E255C19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4E4BD-593C-49BB-9885-A0E09C59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F0072-64EC-40AE-8FB1-DB4E8153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2222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力安全工作规程专题培训：发电机、高压电动机和变压器的检修\n## 1.电力安全工作规程基本概念及重要性\n### 1.1电力安全工作规程的定义与作用\n### 1.2电力安全工作规程的分类与适用范围\n### 1.3电力安全工作规程的重要性及遵守要求\n## 2.发电机检修安全规程\n### 2.1发电机检修前的准备工作与安全措施\n### 2.2发电机检修过程中的安全操作与注意事项\n### 2.3发电机检修后的验收与维护\n## 3.高压电动机检修安全规程\n### 3.1高压电动机检修前的准备工作与安全措施\n### 3.2高压电动机检修过程中的安全操作与注意事项\n### 3.3高压电动机检修后的验收与维护\n## 4.变压器检修安全规程\n### 4.1变压器检修前的准备工作与安全措施\n### 4.2变压器检修过程中的安全操作与注意事项\n### 4.3变压器检修后的验收与维护\n## 5.事故防范与应急救援\n### 5.1电力事故的类型与原因分析\n### 5.2电力事故的防范措施与应对策略\n### 5.3电力事故的应急救援与调查处理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4800">
                <a:latin typeface="腾讯体 W7" panose="020b0a04020102020204"/>
                <a:ea typeface="腾讯体 W7" panose="020b0a04020102020204"/>
              </a:rPr>
              <a:t>电力安全工作规程专题培训：发电机、高压电动机和变压器的检修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电力安全工作规程基本概念及重要性</a:t>
            </a:r>
            <a:endParaRPr/>
          </a:p>
        </p:txBody>
      </p:sp>
      <p:sp>
        <p:nvSpPr>
          <p:cNvPr id="90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91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电力安全工作规程的定义与作用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1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定义：电力安全工作规程（Electrical Safety Work Regulation）是指导电力生产和电气设备检修维护过程中，保障人身安全、设备安全和电力系统稳定的规范性文件。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规范电力生产活动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保障员工人身安全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防止设备损坏和事故</a:t>
                </a:r>
                <a:endParaRPr/>
              </a:p>
            </p:txBody>
          </p:sp>
          <p:sp>
            <p:nvSpPr>
              <p:cNvPr id="12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2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作用：电力安全工作规程是电力生产的基石，对于保障电力系统的稳定运行和防止事故具有重要意义。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规范电力生产行为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降低事故风险</a:t>
                </a:r>
                <a:endParaRPr/>
              </a:p>
            </p:txBody>
          </p:sp>
          <p:sp>
            <p:nvSpPr>
              <p:cNvPr id="12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分类：电力安全工作规程按照电压等级、设备类型和生产环节进行分类。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按电压等级分：高压、低压安全工作规程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按设备类型分：发电机、电动机、变压器等安全工作规程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按生产环节分：运行、检修、试验等安全工作规程</a:t>
                </a:r>
                <a:endParaRPr/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适用范围：电力安全工作规程适用于电力生产、检修、试验等各个环节，以及相关从业人员。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电力生产企业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电气设备检修维护单位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电气设备试验单位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电力系统调度机构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电力安全工作规程的分类与适用范围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电力安全工作规程的重要性及遵守要求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重要性：电力安全工作规程对于保障人身安全、设备安全和电力系统稳定具有重要意义。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防止人身伤亡事故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防止设备损坏事故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保障电力系统稳定运行</a:t>
                </a:r>
                <a:endParaRPr/>
              </a:p>
            </p:txBody>
          </p:sp>
          <p:sp>
            <p:nvSpPr>
              <p:cNvPr id="14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4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遵守要求：从业人员必须严格遵守电力安全工作规程，确保电力生产活动的安全进行。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掌握并遵守相关规程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定期进行培训和考核</a:t>
                </a:r>
                <a:endParaRPr/>
              </a:p>
            </p:txBody>
          </p:sp>
          <p:sp>
            <p:nvSpPr>
              <p:cNvPr id="14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发电机检修安全规程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48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准备工作：在进行发电机检修前，需要进行一系列的准备工作，以确保检修过程的安全。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断开电源，进行电气隔离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关闭阀门，排放介质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拆除连接，拆卸部件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安全措施：在发电机检修过程中，需要采取一定的安全措施，以确保检修人员的安全。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使用个人防护装备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配备应急救援器材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保持工作现场整洁，防止滑跌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发电机检修前的准备工作与安全措施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发电机检修过程中的安全操作与注意事项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安全操作：在进行发电机检修过程中，需要严格按照规程进行安全操作。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使用正确的工具和设备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按顺序进行拆卸和安装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严格执行检测和维护程序</a:t>
                </a:r>
                <a:endParaRPr/>
              </a:p>
            </p:txBody>
          </p:sp>
          <p:sp>
            <p:nvSpPr>
              <p:cNvPr id="16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6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注意事项：在发电机检修过程中，需要注意一些事项，以确保检修的安全和效果。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避免带电作业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防止设备损坏和人身伤害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保持工作现场的通风和照明</a:t>
                </a:r>
                <a:endParaRPr/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验收：发电机检修完成后，需要进行验收，确保检修质量和设备安全。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检查零部件的完整性和质量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检测设备的性能和参数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进行试运转和记录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维护：发电机检修后，需要进行定期的维护，以确保设备的正常运行和延长使用寿命。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定期检查设备的运行状态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及时处理设备故障和异常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遵守维护周期和计划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发电机检修后的验收与维护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高压电动机检修安全规程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高压电动机检修前的准备工作与安全措施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准备工作：在进行高压电动机检修前，需要进行一系列的准备工作，以确保检修过程的安全。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断开电源，进行电气隔离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关闭阀门，排放介质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拆除连接，拆卸部件</a:t>
                </a:r>
                <a:endParaRPr/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安全措施：在高压电动机检修过程中，需要采取一定的安全措施，以确保检修人员的安全。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使用个人防护装备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配备应急救援器材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保持工作现场整洁，防止滑跌</a:t>
                </a:r>
                <a:endParaRPr/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https://d.book118.com/526032222043010053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Office Theme</vt:lpstr>
      <vt:lpstr>电力安全工作规程专题培训：发电机、高压电动机和变压器的检修</vt:lpstr>
      <vt:lpstr>电力安全工作规程基本概念及重要性</vt:lpstr>
      <vt:lpstr>PowerPoint Presentation</vt:lpstr>
      <vt:lpstr>PowerPoint Presentation</vt:lpstr>
      <vt:lpstr>PowerPoint Presentation</vt:lpstr>
      <vt:lpstr>发电机检修安全规程</vt:lpstr>
      <vt:lpstr>PowerPoint Presentation</vt:lpstr>
      <vt:lpstr>PowerPoint Presentation</vt:lpstr>
      <vt:lpstr>PowerPoint Presentation</vt:lpstr>
      <vt:lpstr>高压电动机检修安全规程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2024-09-19T22:27:01.767</cp:lastPrinted>
  <dcterms:created xsi:type="dcterms:W3CDTF">2024-09-19T14:27:01Z</dcterms:created>
  <dcterms:modified xsi:type="dcterms:W3CDTF">2024-09-19T14:27:03Z</dcterms:modified>
</cp:coreProperties>
</file>