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24F76-0F42-47F4-BFF4-EB472821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1F09F-49A1-467A-87A9-59F7DEE3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679C4-15D7-4B66-929B-B9CE4AFF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1E0ED-A2F7-4649-9BB4-A20FE5A6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C28AB-759F-43BB-A4AE-2969839F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B6118-EC87-4D43-A894-421A16DF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444BE-0BCB-434B-93F6-818C074DD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A8C1C-4499-4916-8AC4-FB6D9182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4B919-A71E-40A1-8A34-CC9A0CCE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28F2E-E487-41EC-9DEC-739276D5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23953-2A2D-4A31-B6A7-F9958297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3153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移动支付的国内外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72157" y="2382964"/>
            <a:ext cx="6059505" cy="60595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国内移动支付市场分析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国外移动支付市场分析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移动支付的技术架构与安全问题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移动支付的商业模式与产业链分析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333" r="16333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支付定义：移动支付是指通过移动设备（如手机、平板电脑等）进行支付的一种新型支付方式。它基于移动网络和设备，利用手机号码、银行卡号等作为支付标识，实现线上或线下的商品或服务的购买、缴费等交易活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移动支付的优点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移动支付为用户提供了更加便捷、快速的支付方式，无需携带现金或银行卡，随时随地可以进行交易。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移动支付采用先进的加密技术和安全认证机制，能够保护用户的账户和密码安全，避免财产损失。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移动支付支持多种支付方式，包括支付宝、微信支付、Apple Pay等，满足用户不同的支付需求。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移动支付可以实现即时到账，加快了交易速度，提高了资金利用率。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政府对移动支付的监管将逐渐加强，保障消费者权益和金融安全。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移动支付的发展趋势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国内外普及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随着智能手机和移动互联网的普及，移动支付逐渐成为全球范围内广泛使用的支付方式，国内外市场均呈现出快速增长的趋势。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随着技术的不断发展，移动支付将不断进行技术创新，如生物识别技术、区块链技术等将被广泛应用于移动支付领域，提高支付安全性和便捷性。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跨境支付增长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随着全球化的进程加速，跨境贸易和旅游的增多，移动支付的跨境业务也将迎来更大的发展空间。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国内移动支付市场分析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4226" y="2429860"/>
            <a:ext cx="3263018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移动支付市场规模持续扩大，2019年达到5.2万亿元人民币，年复合增长率超过50%。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08528" y="2429860"/>
            <a:ext cx="3289246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随着智能手机普及和移动互联网发展，移动支付市场在今后几年仍有较大增长空间。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226" y="176330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市场规模及增长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主要支付方式及占比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支付宝和微信支付是市场份额最大的两种支付方式，合计占据超过90%的市场份额。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其他支付方式包括银联云闪付、京东支付、美团支付等，但占比均较小。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用户规模及行为习惯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用户习惯方面，移动支付已经渗透到日常生活的方方面面，包括购物、出行、餐饮、娱乐等。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用户偏好的变化也促进了移动支付市场的快速发展，如年轻人更倾向于使用移动支付。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中国移动支付用户规模庞大，2019年已超过7亿用户。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中国政府对移动支付市场给予了高度关注，并采取了一系列监管措施来规范市场秩序。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近年来，央行对非银行支付机构的监管加强，出台了一系列政策来规范市场行为。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此外，政府还在推动数字货币的研究和发展，未来可能对移动支付市场产生影响。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5" name="AutoShape 15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政策环境及监管措施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国外移动支付市场分析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市场规模及增长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移动支付市场规模持续扩大，增长迅速。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预计未来几年内，市场规模将继续保持快速增长势头。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移动支付市场占整个支付市场的比例逐年上升，成为主流支付方式之一。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主要支付方式及占比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第三方支付在移动支付市场中占据重要地位，占比超过30%。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其他支付方式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其他支付方式包括数字钱包、移动银行等，占比相对较低，约为10%左右。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银行转账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银行转账在移动支付市场中占比相对较低，约为10%左右。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信用卡支付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信用卡支付在国外移动支付市场中占据主导地位，占比超过50%。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https://d.book118.com/526033153014010050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2024-09-15T05:02:19.438</cp:lastPrinted>
  <dcterms:created xsi:type="dcterms:W3CDTF">2024-09-14T21:02:19Z</dcterms:created>
  <dcterms:modified xsi:type="dcterms:W3CDTF">2024-09-14T21:02:21Z</dcterms:modified>
</cp:coreProperties>
</file>