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30E7FF-9901-4416-9CA3-F76D7C680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A88D77-AC8B-44BD-85E8-CC00606FCD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C4F0F1-9309-4B68-9A66-F0718C7C4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017810-5CFF-4ECF-BC92-B5DA7A1790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D905FB-0B71-4417-B81E-53EF07D9F6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0A6B2F-C712-4C62-81DA-3BCFBA6059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00E100-DF79-454E-B633-F5503012E8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77A9C6-1788-44AD-9EE1-CF078E071A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6A0F9B-123B-4800-AFFB-57BF9F7E94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C6404C-7AE0-416C-A566-C19A8CFFB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A3914F-CCDF-4221-B971-F04804B61D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035122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设备管理的标准化与认证</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标准化在设备管理中的应用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认证在设备管理中的意义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设备管理标准化与认证关系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设备管理标准化与认证实施策略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设备管理标准化与认证实践案例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设备管理概述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设备是指在企业中用于生产、运营、管理等各个环节的固定资产，包括机器、装置、仪器、工具等。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设备可以按照不同的标准进行分类，如按照功能可分为生产设备、动力设备、运输设备等；按照使用性质可分为专用设备、通用设备等。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设备分类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设备定义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设备管理是企业生产的基础，只有设备正常运转，才能保证生产的顺利进行。</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保障生产顺利进行</a:t>
            </a:r>
          </a:p>
        </p:txBody>
      </p:sp>
      <p:pic>
        <p:nvPicPr>
          <p:cNvPr id="5" name="Picture 5"/>
          <p:cNvPicPr>
            <a:picLocks noChangeAspect="1"/>
          </p:cNvPicPr>
          <p:nvPr/>
        </p:nvPicPr>
        <p:blipFill>
          <a:blip r:embed="rId2"/>
          <a:srcRect l="14542" r="1454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通过对设备进行科学的管理和维护，可以提高设备的运行效率，从而提高生产效率。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提高生产效率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设备管理可以降低设备的故障率，减少维修和更换设备的成本，从而降低企业的运营成本。</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降低运营成本</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5804254" y="3351841"/>
            <a:ext cx="583501" cy="561118"/>
            <a:chOff x="5804254" y="3351841"/>
            <a:chExt cx="583501" cy="561118"/>
          </a:xfrm>
        </p:grpSpPr>
        <p:sp>
          <p:nvSpPr>
            <p:cNvPr id="15" name="AutoShape 15"/>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设备管理目标与原则</a:t>
              </a:r>
            </a:p>
          </p:txBody>
        </p:sp>
      </p:grpSp>
      <p:sp>
        <p:nvSpPr>
          <p:cNvPr id="39" name="TextBox 39"/>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设备管理目标：设备管理的目标是确保设备的安全、稳定、高效运行，满足企业生产和运营的需求。</a:t>
            </a:r>
          </a:p>
        </p:txBody>
      </p:sp>
      <p:sp>
        <p:nvSpPr>
          <p:cNvPr id="40" name="TextBox 40"/>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设备管理原则：设备管理应遵循以下原则</a:t>
            </a:r>
          </a:p>
        </p:txBody>
      </p:sp>
      <p:sp>
        <p:nvSpPr>
          <p:cNvPr id="41" name="TextBox 41"/>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预防为主，注重维护保养；</a:t>
            </a:r>
          </a:p>
        </p:txBody>
      </p:sp>
      <p:sp>
        <p:nvSpPr>
          <p:cNvPr id="42" name="TextBox 42"/>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全员参与，明确责任分工；</a:t>
            </a:r>
          </a:p>
        </p:txBody>
      </p:sp>
      <p:sp>
        <p:nvSpPr>
          <p:cNvPr id="43" name="TextBox 43"/>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持续改进，追求卓越绩效。</a:t>
            </a:r>
          </a:p>
        </p:txBody>
      </p:sp>
      <p:sp>
        <p:nvSpPr>
          <p:cNvPr id="44" name="TextBox 44"/>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科学管理，合理配置资源；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标准化在设备管理中的应用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标准化概念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标准化是指在经济、技术、科学和管理等社会实践中，对重复性的事物和概念，通过制订、发布和实施标准达到统一，以获得最佳秩序和社会效益。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标准化作用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在设备管理中，标准化可以规范设备的设计、制造、使用、维护和报废等各个环节，提高设备管理的效率和水平，降低设备故障率和维修成本，保障生产安全和质量。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标准化概念及作用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设备报废与处置标准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明确设备的报废标准和处置流程，合理利用资源，保护环境。</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设备使用与维护标准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制定设备的使用和维护规范，延长设备的使用寿命，降低维修成本。</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设备安装与调试标准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规定设备的安装和调试流程，确保设备的正常运行和使用安全。</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设备分类与编码标准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对设备进行统一分类和编码，方便设备的管理和查询。</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设备设计与制造标准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规范设备的设计和制造过程，确保设备的性能和质量符合要求。</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设备管理标准化内容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实施执行</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将制定的标准和规范落实到设备管理的各个环节中，确保标准的贯彻执行。</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制定标准</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根据设备管理需求和实际情况，制定相应的标准和规范。</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宣传培训</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对设备管理人员和操作人员进行标准化宣传和培训，提高标准化意识。</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监督检查</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定期对设备管理标准化执行情况进行监督检查，发现问题及时整改。</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持续改进</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根据监督检查结果和实际情况，不断完善和优化设备管理标准，提高设备管理水平。</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标准化实施步骤与方法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认证在设备管理中的意义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作用三</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增强市场竞争力。获得权威机构的认证可以为企业赢得客户信任，提高企业形象和品牌价值，从而增强市场竞争力。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认证定义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认证是指通过权威机构对设备、系统、服务或管理等对象进行评估和审核，确认其符合特定标准或要求的过程。</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作用一</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保证设备安全。通过认证可以确保设备符合相关法规和标准，降低设备故障和事故风险，保证设备的安全性和稳定性。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作用二</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提高设备效率。认证过程通常涉及对设备性能、效率等方面的评估，有助于发现设备存在的问题并进行改进，提高设备的运行效率。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认证概念及作用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500" r="16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产品质量认证</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管理体系认证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职业健康安全认证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特定行业认证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设备管理认证类型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针对设备本身的质量和安全性能进行的认证，如CE认证、UL认证等。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针对企业职业健康安全管理进行的认证，如OHSAS 18001职业健康安全管理体系认证。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针对企业的设备管理体系进行的认证，如ISO 9001质量管理体系认证、ISO 14001环境管理体系认证等。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针对特定行业或领域的设备进行的认证，如医疗设备行业的FDA认证、电信设备行业的PTCRB认证等。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评估与审核</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权威机构对企业的申请进行评估和审核，包括文件审查、现场检查等环节。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决策与发证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根据评估和审核结果，权威机构决定是否给予认证，并颁发相应的证书和标志。</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申请与受理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企业向权威机构提交认证申请，并提供相关资料和文件。</a:t>
            </a:r>
          </a:p>
        </p:txBody>
      </p:sp>
      <p:pic>
        <p:nvPicPr>
          <p:cNvPr id="10" name="Picture 10"/>
          <p:cNvPicPr>
            <a:picLocks noChangeAspect="1"/>
          </p:cNvPicPr>
          <p:nvPr/>
        </p:nvPicPr>
        <p:blipFill>
          <a:blip r:embed="rId2"/>
          <a:srcRect l="16375" r="163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认证流程与要求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监督与复评</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获得认证后，企业需要接受权威机构的定期监督和复评，以确保持续符合认证要求。</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要求二</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企业需要确保设备符合相关法规和标准的要求，如安全性能、环保性能等方面的要求。</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要求一</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企业需要建立完善的设备管理体系，包括设备采购、使用、维护、报废等各个环节的管理制度和流程。</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要求三</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企业需要提供充分的证据和资料来证明其设备和管理体系符合认证要求，包括检测报告、使用记录、维修记录等。</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认证流程与要求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设备管理标准化与认证关系</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20" b="22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设备管理标准化为认证提供了统一的技术规范和评估标准，使得认证过程具有可比性和可重复性。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提供统一的技术规范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通过标准化，不同厂商和机构可以更加便捷地进行技术交流和合作，共同推动设备管理技术的发展和进步。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促进技术交流和合作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标准化可以降低认证过程中的复杂性和不确定性，提高认证效率和质量，使得认证结果更加可靠和有效。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提高认证效率和质量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标准化对认证的支持作用</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163" r="1716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提升标准的影响力和认可度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通过广泛的认证实践和应用，可以提升相关标准的影响力和认可度，进一步推动设备管理标准化的普及和实施。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反馈实践经验和问题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通过认证实践，可以反馈设备管理过程中出现的实践经验和问题，为标准化提供改进和完善的方向。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促进标准更新和升级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认证过程中发现的新技术和新方法可以促进相关标准的更新和升级，使得标准更加符合实际需求和技术发展趋势。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认证对标准化的推动作用</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https://d.book118.com/526035122021010042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2024-09-09T08:50:33.749</cp:lastPrinted>
  <dcterms:created xsi:type="dcterms:W3CDTF">2024-09-09T00:50:33Z</dcterms:created>
  <dcterms:modified xsi:type="dcterms:W3CDTF">2024-09-09T00:50:36Z</dcterms:modified>
</cp:coreProperties>
</file>