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6F812F-3F71-4CB7-BFAF-588453DFFFC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9E4F0-C370-43D8-9DCE-9EB9B3ACC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25D3A-3531-441A-9874-2CA967E69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42B35-262C-40D4-BF9C-86BE1089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61161-8940-4BCD-9C6B-D3DB864D2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A63C1-CF3A-4288-9BED-F5F304240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C3114B-08DC-4436-BA4A-3340B3047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1CFC9-5AB9-4CDC-A4BA-D53E806ED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1D1E9-6B4C-44CB-A989-970085187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BBF4B-4B6B-4165-9CCF-35E2BDCB9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16978-4CEA-4304-A173-50F43F845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C7136-7548-47B4-879C-0795FEE0E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3C709B-B3A5-4EE8-8E00-5ACFC989BBF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A6D786C-F78F-408F-AE32-0351FBB20AB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3521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教学培训目标实现人工智能技术的教育创新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教学培训目标实现人工智能技术的教育创新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人工智能技术的教学挑战与应对策略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案例分析：人工智能技术在实际教学中的应用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未来发展趋势与展望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教学培训目标实现人工智能技术的教育创新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现状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传统教学模式的限制导致学生学习效果不佳，而人工智能技术的快速发展为教育领域带来了新的可能性。教育创新的需求日益凸显，如何将人工智能技术应用于教学实践成为当前亟待解决的问题。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制定符合趋势的教学目标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规划未来就业趋势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学术水平提高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提升教育质量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就业竞争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增强学生竞争力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培养创新能力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发展相关课程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促进教育创新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实现路径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整合人工智能技术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创造个性化学习环境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教育创新策略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在线教育平台提供个性化学习，可以更好地满足学生学习需求，提高学习效果。利用大数据分析学生学习情况，可以及时发现问题并提供精准的学习辅导。开设人工智能导论课程，可以培养学生的科技创新能力，促进教育创新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关键成功因素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技能培训、教学创新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教师专业发展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激发兴趣、个性化辅导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学生学习激励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科技教育、创新课程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课程设置优化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多媒体工具、在线学习平台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个性化学习、智能辅导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沉浸式学习、在线实验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虚拟教学环境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智能答疑、学习监控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机器辅助教学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知识整合、跨界创新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课堂教学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当今教学环境中，人工智能技术被广泛应用于课堂教学。通过设计互动式教学环境，结合智能辅助教学工具如智能白板和教育机器人，教师能够实时监测学生学习情况，从而更好地调整教学内容和方法，提高教学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在线教育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根据学生需求推荐资源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如智能答疑系统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智能学习辅助工具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打造智能在线学习环境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智能考试监控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防止作弊行为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保障考试公平性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学生成绩和学习习惯分析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为教师提供个性化辅导建议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作业和考试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自动评分和反馈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实践教学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实践教学是教学过程中至关重要的一环。利用虚拟仿真技术和人工智能技术结合，学生可以在虚拟环境中进行实验和操作，同时进行数据分析和结果预测。智能导览系统则能帮助学生更好地理解实践操作步骤，提升操作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教学效果提升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根据学生不同需求提供个性化教学方案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实时监测学生学习情况，提供个性化反馈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利用数据分析为教师提供教学改进建议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教学方法创新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人工智能技术的应用为教育带来了诸多创新，教师可以更好地设计教学内容和方法，提供更个性化的教学方案，从而提升学生的学习效果。通过持续创新和实践，教学方式将逐步向更智能化和个性化方向发展。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人工智能技术的教学挑战与应对策略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挑战之一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师资力量与技术需求不匹配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挑战之三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学生对智能教学工具的接受度不高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挑战之二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教师对人工智能技术的掌握程度不一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设立专门的培训课程，帮助教师快速掌握人工智能技术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制定个性化培训计划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提供在线学习资源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举办教师培训讲座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鼓励学生积极参与人工智能技术在教学中的应用，提升接受度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开设学生科技社团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举办人工智能竞赛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提供实践机会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加强师资队伍建设，提高教师的人工智能技术应用能力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建立专业培训课程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引入行业专家授课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支持教师技术交流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课程设计与内容更新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更新课程内容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定期评估课程设置，及时调整人工智能技术相关内容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引入前沿技术和案例，激发学生学习兴趣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提供实践机会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配备实验设备和软件，提升学生实践能力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https://d.book118.com/526035215013010104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教学培训目标实现人工智能技术的教育创新</vt:lpstr>
      <vt:lpstr>目录</vt:lpstr>
      <vt:lpstr>第1章 教学培训目标实现人工智能技术的教育创新</vt:lpstr>
      <vt:lpstr> </vt:lpstr>
      <vt:lpstr>教学培训目标</vt:lpstr>
      <vt:lpstr>实现路径</vt:lpstr>
      <vt:lpstr> </vt:lpstr>
      <vt:lpstr>关键成功因素</vt:lpstr>
      <vt:lpstr>未来展望</vt:lpstr>
      <vt:lpstr>第2章 人工智能技术在教学中的应用</vt:lpstr>
      <vt:lpstr> </vt:lpstr>
      <vt:lpstr>在线教育</vt:lpstr>
      <vt:lpstr>作业和考试</vt:lpstr>
      <vt:lpstr> </vt:lpstr>
      <vt:lpstr>教学效果提升</vt:lpstr>
      <vt:lpstr>教学方法创新</vt:lpstr>
      <vt:lpstr>第3章 人工智能技术的教学挑战与应对策略</vt:lpstr>
      <vt:lpstr>挑战</vt:lpstr>
      <vt:lpstr>应对策略</vt:lpstr>
      <vt:lpstr>课程设计与内容更新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2024-09-29T15:00:10.982</cp:lastPrinted>
  <dcterms:created xsi:type="dcterms:W3CDTF">2024-09-29T07:00:11Z</dcterms:created>
  <dcterms:modified xsi:type="dcterms:W3CDTF">2024-09-29T07:00:13Z</dcterms:modified>
</cp:coreProperties>
</file>