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1360E-346A-4363-BFF0-AEB7284C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E25E6-C5FA-4E39-8E9C-615EB38D2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74BB7-54DF-47E2-981E-A7B9D2BC8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454B8-0CF8-473C-9063-09FBBE69D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23FB2-FFD8-4A93-8DD1-6E04BD28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4524F-A473-41C7-BFCE-993486BD1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F33551-C19D-4AD8-9674-921A7A391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D5E63-1898-41FC-B86E-F19CC247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93B33-6459-41A6-B70D-67D56F26C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4A993-9D50-4833-8E41-CC92FAB66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E3F3D-F3DA-4F6F-99F6-3B73CA9BC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41020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如何预防静脉炎的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静脉炎的定义和影响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静脉炎的常见原因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如何预防静脉炎的发生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静脉炎的早期识别和处理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静脉炎的定义和影响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静脉炎可以发生在任何静脉血管，但最常见于四肢的浅静脉。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静脉炎是指静脉血管发炎，通常是由于静脉内血液流动缓慢、血管壁损伤或感染引起的。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静脉炎的影响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静脉炎会导致局部疼痛，尤其是在活动或触摸时。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静脉炎区域可能出现红肿，并伴有发热。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静脉炎可能导致静脉曲张，使血管变得突出和扭曲。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严重静脉炎可能导致血栓形成，阻碍血液流动。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静脉曲张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血栓形成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静脉炎的常见原因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长期输液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长期输液会增加静脉壁的损伤，导致静脉炎的发生。为避免这种情况，应尽量减少输液的频率和时间，选择较粗、弹性较好的血管进行穿刺。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在输液过程中，应定期更换输液部位，避免同一部位长时间输液。同时，要保持穿刺部位的清洁干燥，避免感染。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一些药物对静脉壁有刺激作用，容易引起静脉炎。为减少药物刺激引起的静脉炎，应尽量选择刺激性小的药物，并在注射前对药物进行适当的稀释。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对于一些高渗性或高刺激性的药物，可以采用中心静脉置管或深静脉置管的方式进行注射，以减少对静脉壁的刺激。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注射的药物刺激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静脉内留置导管是引起静脉炎的主要原因之一。为减少导管相关静脉炎的发生，应尽量减少导管留置时间，定期对导管进行更换。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在留置导管期间，应保持导管的通畅和固定，避免导管打折、扭曲或滑脱。同时，要保持穿刺部位的清洁干燥，避免感染。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静脉内留置导管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如何预防静脉炎的发生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经常更换注射部位可以减少静脉炎的发生风险，因为不同的注射部位有不同的血管结构和血流速度，经常更换注射部位可以减少局部血管的损伤和炎症反应。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建议在每次注射前评估患者的血管情况，选择合适的注射部位，并尽量在每次注射时更换不同的血管。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经常更换注射部位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https://d.book118.com/526041020140010034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2024-09-03T22:13:03.565</cp:lastPrinted>
  <dcterms:created xsi:type="dcterms:W3CDTF">2024-09-03T14:13:03Z</dcterms:created>
  <dcterms:modified xsi:type="dcterms:W3CDTF">2024-09-03T14:13:05Z</dcterms:modified>
</cp:coreProperties>
</file>