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7493C-4B91-46EB-9F33-168588B3D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A4507-B774-4251-A513-E5508F10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22112-BB85-46BE-B03F-91459E31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DB9AD-632D-4C44-9A51-4B54C9A4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019459-2DAB-427D-81AC-2B9081F6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1C8B2-8CBD-4799-9959-BE6DFD10D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D0A03-1192-4822-BCFE-63AE29BC6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095BB-31BD-4FCE-8673-61E47E82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814A1-BAFF-4FEE-9EE6-FED89E19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34498-0C39-49CD-8431-97F50BB7B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E3704-491E-4602-9D58-502AA5B59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43131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心理健康培训活动总结与反思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活动反思与改进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31" r="322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13" r="286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组织心理健康培训活动，旨在提高员工对心理健康的认识和应对能力。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当前社会压力与心理问题日益严重，心理健康成为公众关注的焦点。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增强员工对心理健康的重视，提高自我认知和心理保健意识。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学习应对压力、焦虑、抑郁等心理问题的技巧和方法。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建立员工之间的互助支持系统，促进团队凝聚力和整体工作氛围。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本次心理健康培训活动的主题是“情绪管理与压力应对”。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488" r="254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内容深度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活动涵盖了情绪识别、压力源分析、应对策略等方面的课程设计。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课程内容深入浅出，结合实例和案例，使参与者易于理解和应用。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讲师表现专业，能够调动现场气氛，使参与者积极参与。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活动时间安排合理，节奏紧凑，确保了内容的完整传递。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现场互动环节设计得当，鼓励参与者提问和分享经验。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参与者的互动参与度高，能够积极分享自己的经验和看法。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互动环节包括小组讨论、角色扮演和现场问答等，形式多样。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通过问卷调查和口头反馈，收集了参与者对活动的评价和建议。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互动环节与反馈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通过发放问卷，收集参与者对培训活动的满意度、收获以及对培训的建议和意见等信息。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观察参与者在培训过程中的表现，包括参与度、互动情况等，以评估培训的吸引力和有效性。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邀请参与者在培训结束后填写反馈评价表，对培训内容、讲师表现等方面进行评价。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反馈评价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在培训前和培训后分别进行相同的测试或问卷调查，对比结果以评估培训对参与者知识、技能和态度等方面的影响。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前后测对比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https://d.book118.com/526043131142010034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2024-09-03T23:16:13.550</cp:lastPrinted>
  <dcterms:created xsi:type="dcterms:W3CDTF">2024-09-03T15:16:13Z</dcterms:created>
  <dcterms:modified xsi:type="dcterms:W3CDTF">2024-09-03T15:16:15Z</dcterms:modified>
</cp:coreProperties>
</file>