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C03C0-2E5A-4786-9144-08F0178C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CDAAE-1A07-4740-8EF8-68693AB59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E504C-7D84-4CF5-8282-653EC6C6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20A8A-3F1C-47C8-B31C-38ACF956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3B7130-1FDC-4AA4-9F6E-70590587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BDC7B-575F-4784-BDC6-EC61486E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027F37-4CDD-4BF9-BD72-7DE513C1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7B7BA-24CC-4158-A509-7A610BD9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1EECE-4E1B-4B19-97F1-4DC24971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73EA5-0829-48FE-9D61-3E879859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8DDC-BCF6-4AFC-93C9-0B3E864C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44101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年度总结改变自我的契机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改变的契机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回顾过去一年的经历，分析所取得的成就和面对的挑战，有助于更好地认识自己。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回顾过去一年中完成的项目、达成的目标以及取得的成就，分析这些成就是如何实现的，面临的困难和挑战是什么，以及如何克服这些挑战。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过去一年的成就与挑战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客观地评估自己的优点和不足，有助于明确自我提升的方向和目标。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分析自己的优点和长处，如专业技能、沟通能力、团队协作等，同时也要正视自己的不足和短板，如缺乏耐心、决策力不足等。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自身优点与不足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重新审视自己的价值观和目标，有助于调整心态和方向，更好地迎接未来的挑战。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思考自己的核心价值观和人生目标，看看它们是否与自己的行为和决策相一致，如果存在偏差，需要思考如何调整自己的行为和决策，以更好地实现自己的价值观和目标。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价值观与目标的重新审视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长期目标是个人或组织在未来一段时间内希望达成的总体目标。它通常是一个较为宽泛的愿景，需要分解为短期目标来实现。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短期目标是实现长期目标的具体步骤。短期目标通常更为具体、可操作，能够激励个人或组织逐步实现长期目标。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长期目标与短期目标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SMART原则是一种常用的目标设定方法，要求目标具体、可衡量、可达成、相关和时限明确。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平衡计分卡是一种有效的目标管理工具，通过财务、客户、内部业务过程、学习和成长四个维度来衡量目标的实现情况。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将长期目标分解为短期目标，有助于将抽象的愿景转化为具体的行动计划，提高目标的可达成性。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13" r="16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目标的具体化是指将抽象的愿景转化为具体的行动计划，明确指出要达成的具体成果。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可衡量性是指目标的实现情况可以通过一定的指标或标准进行衡量。明确的衡量标准有助于对目标的完成情况进行评估和监控。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目标的具体化与可衡量性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https://d.book118.com/526044101015010100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2024-09-23T22:50:05.039</cp:lastPrinted>
  <dcterms:created xsi:type="dcterms:W3CDTF">2024-09-23T14:50:05Z</dcterms:created>
  <dcterms:modified xsi:type="dcterms:W3CDTF">2024-09-23T14:50:06Z</dcterms:modified>
</cp:coreProperties>
</file>