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JBMMVC+MS-UIGothic"/>
      <p:regular r:id="rId17"/>
    </p:embeddedFont>
    <p:embeddedFont>
      <p:font typeface="KSWUKB+HWUIIW+ArialMT"/>
      <p:regular r:id="rId18"/>
    </p:embeddedFont>
    <p:embeddedFont>
      <p:font typeface="KUOHCO+DCIHAH+MicrosoftYaHei-Bold"/>
      <p:regular r:id="rId19"/>
    </p:embeddedFont>
    <p:embeddedFont>
      <p:font typeface="OUDVBE+WHBOBN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F7F86-8A61-4F88-B9A6-84C7E4AF9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96292-A3A9-4B91-936C-5D95CDB57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B45EF-44CE-474D-B05B-8CFCE1EA2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C867BC-3758-4E04-B494-B934B707F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0F03D8-22A7-4CEE-A078-D86766B76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C58B4A-20A9-4846-88CD-8D78371AC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8E38A2-A19E-4041-AC50-72C1465EA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40C9F-BC2D-49C9-A3B2-7215DCF75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DEF9B-57EF-464D-8484-A6E19C676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FC6CE1-8AC5-47C4-AB0B-A2561D0DB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5790F-3A5D-4350-B518-1C9C79298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04415003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6635" y="179720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27DFF4"/>
                </a:solidFill>
                <a:latin typeface="JBMMVC+MS-UIGothic"/>
                <a:cs typeface="JBMMVC+MS-UIGothic"/>
              </a:rPr>
              <a:t>委托代理理</a:t>
            </a:r>
            <a:r>
              <a:rPr sz="5150" spc="25">
                <a:solidFill>
                  <a:srgbClr val="27DFF4"/>
                </a:solidFill>
                <a:latin typeface="SimSun"/>
                <a:cs typeface="SimSun"/>
              </a:rPr>
              <a:t>论</a:t>
            </a:r>
            <a:r>
              <a:rPr sz="5150" spc="25">
                <a:solidFill>
                  <a:srgbClr val="27DFF4"/>
                </a:solidFill>
                <a:latin typeface="JBMMVC+MS-UIGothic"/>
                <a:cs typeface="JBMMVC+MS-UIGothic"/>
              </a:rPr>
              <a:t>教学</a:t>
            </a:r>
            <a:r>
              <a:rPr sz="5150">
                <a:solidFill>
                  <a:srgbClr val="27DFF4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16635" y="2743355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27DFF4"/>
                </a:solidFill>
                <a:latin typeface="JBMMVC+MS-UIGothic"/>
                <a:cs typeface="JBMMVC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SWUKB+HWUIIW+ArialMT"/>
                <a:cs typeface="KSWUKB+HWUII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BMMVC+MS-UIGothic"/>
                <a:cs typeface="JBMMVC+MS-UIGothic"/>
              </a:rPr>
              <a:t>委托代理理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00B6FF"/>
                </a:solidFill>
                <a:latin typeface="JBMMVC+MS-UIGothic"/>
                <a:cs typeface="JBMMVC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4790381" cy="24293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SWUKB+HWUIIW+ArialMT"/>
                <a:cs typeface="KSWUKB+HWUII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BMMVC+MS-UIGothic"/>
                <a:cs typeface="JBMMVC+MS-UIGothic"/>
              </a:rPr>
              <a:t>委托代理关系中的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问题</a:t>
            </a:r>
            <a:r>
              <a:rPr sz="2400">
                <a:solidFill>
                  <a:srgbClr val="00B6FF"/>
                </a:solidFill>
                <a:latin typeface="JBMMVC+MS-UIGothic"/>
                <a:cs typeface="JBMMVC+MS-UIGothic"/>
              </a:rPr>
              <a:t>与冲突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SWUKB+HWUIIW+ArialMT"/>
                <a:cs typeface="KSWUKB+HWUII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BMMVC+MS-UIGothic"/>
                <a:cs typeface="JBMMVC+MS-UIGothic"/>
              </a:rPr>
              <a:t>委托代理理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00B6FF"/>
                </a:solidFill>
                <a:latin typeface="JBMMVC+MS-UIGothic"/>
                <a:cs typeface="JBMMVC+MS-UIGothic"/>
              </a:rPr>
              <a:t>的解决方案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SWUKB+HWUIIW+ArialMT"/>
                <a:cs typeface="KSWUKB+HWUII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BMMVC+MS-UIGothic"/>
                <a:cs typeface="JBMMVC+MS-UIGothic"/>
              </a:rPr>
              <a:t>委托代理理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00B6FF"/>
                </a:solidFill>
                <a:latin typeface="JBMMVC+MS-UIGothic"/>
                <a:cs typeface="JBMMVC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实际应</a:t>
            </a:r>
            <a:r>
              <a:rPr sz="2400">
                <a:solidFill>
                  <a:srgbClr val="00B6FF"/>
                </a:solidFill>
                <a:latin typeface="JBMMVC+MS-UIGothic"/>
                <a:cs typeface="JBMMVC+MS-UIGothic"/>
              </a:rPr>
              <a:t>用案例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KSWUKB+HWUIIW+ArialMT"/>
                <a:cs typeface="KSWUKB+HWUIIW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JBMMVC+MS-UIGothic"/>
                <a:cs typeface="JBMMVC+MS-UIGothic"/>
              </a:rPr>
              <a:t>未来研究方向与展望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KUOHCO+DCIHAH+MicrosoftYaHei-Bold"/>
                <a:cs typeface="KUOHCO+DCIHA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JBMMVC+MS-UIGothic"/>
                <a:cs typeface="JBMMVC+MS-UIGothic"/>
              </a:rPr>
              <a:t>委托代理理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论</a:t>
            </a:r>
            <a:r>
              <a:rPr sz="3800" spc="27">
                <a:solidFill>
                  <a:srgbClr val="27DFF4"/>
                </a:solidFill>
                <a:latin typeface="JBMMVC+MS-UIGothic"/>
                <a:cs typeface="JBMMVC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BMMVC+MS-UIGothic"/>
                <a:cs typeface="JBMMVC+MS-UIGothic"/>
              </a:rPr>
              <a:t>委托代理理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B6FF"/>
                </a:solidFill>
                <a:latin typeface="JBMMVC+MS-UIGothic"/>
                <a:cs typeface="JBMMVC+MS-UIGothic"/>
              </a:rPr>
              <a:t>的定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委托代理理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是指研究委托人和代理人之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关系及其行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决策的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学理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。在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委托代理关系中，委托人授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代理人代表其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行某种活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，并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定双方的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利和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义务</a:t>
            </a: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委托代理理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的核心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是信息不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称和激励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，即委托人如何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有效的激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励机制和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督机制，以促使代理人按照委托人的意愿行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BMMVC+MS-UIGothic"/>
                <a:cs typeface="JBMMVC+MS-UIGothic"/>
              </a:rPr>
              <a:t>委托代理理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B6FF"/>
                </a:solidFill>
                <a:latin typeface="JBMMVC+MS-UIGothic"/>
                <a:cs typeface="JBMMVC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JBMMVC+MS-UIGothic"/>
                <a:cs typeface="JBMMVC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JBMMVC+MS-UIGothic"/>
                <a:cs typeface="JBMMVC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81528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UDVBE+WHBOBN+MicrosoftYaHei"/>
                <a:cs typeface="OUDVBE+WHBOBN+MicrosoftYaHei"/>
              </a:rPr>
              <a:t>20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OUDVBE+WHBOBN+MicrosoftYaHei"/>
                <a:cs typeface="OUDVBE+WHBOBN+MicrosoftYaHei"/>
              </a:rPr>
              <a:t>60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年代末，美国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学家伯利和米恩斯提出了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典的委托代理理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7"/>
            <a:ext cx="70822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所有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和控制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的分离，并探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讨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了如何通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过设计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来降低代理成本。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74168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UDVBE+WHBOBN+MicrosoftYaHei"/>
                <a:cs typeface="OUDVBE+WHBOBN+MicrosoftYaHei"/>
              </a:rPr>
              <a:t>20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OUDVBE+WHBOBN+MicrosoftYaHei"/>
                <a:cs typeface="OUDVBE+WHBOBN+MicrosoftYaHei"/>
              </a:rPr>
              <a:t>70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年代，詹森和麦克林提出了代理成本理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一步丰富了委托代理理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了公司治理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构的重要性。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815282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UDVBE+WHBOBN+MicrosoftYaHei"/>
                <a:cs typeface="OUDVBE+WHBOBN+MicrosoftYaHei"/>
              </a:rPr>
              <a:t>20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FFFFFF"/>
                </a:solidFill>
                <a:latin typeface="OUDVBE+WHBOBN+MicrosoftYaHei"/>
                <a:cs typeface="OUDVBE+WHBOBN+MicrosoftYaHei"/>
              </a:rPr>
              <a:t>80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年代以后，委托代理理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得到了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一步的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展和完善，涉及的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域也更加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广泛，包括金融、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学等。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BMMVC+MS-UIGothic"/>
                <a:cs typeface="JBMMVC+MS-UIGothic"/>
              </a:rPr>
              <a:t>委托代理理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B6FF"/>
                </a:solidFill>
                <a:latin typeface="JBMMVC+MS-UIGothic"/>
                <a:cs typeface="JBMMVC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B6FF"/>
                </a:solidFill>
                <a:latin typeface="JBMMVC+MS-UIGothic"/>
                <a:cs typeface="JBMMVC+MS-UIGothic"/>
              </a:rPr>
              <a:t>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B6FF"/>
                </a:solidFill>
                <a:latin typeface="JBMMVC+MS-UIGothic"/>
                <a:cs typeface="JBMMVC+MS-UIGothic"/>
              </a:rPr>
              <a:t>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JBMMVC+MS-UIGothic"/>
                <a:cs typeface="JBMMVC+MS-UIGothic"/>
              </a:rPr>
              <a:t>公司治理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JBMMVC+MS-UIGothic"/>
                <a:cs typeface="JBMMVC+MS-UIGothic"/>
              </a:rPr>
              <a:t>人力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FFFDFD"/>
                </a:solidFill>
                <a:latin typeface="JBMMVC+MS-UIGothic"/>
                <a:cs typeface="JBMMVC+MS-UIGothic"/>
              </a:rPr>
              <a:t>源管理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14425" y="2281292"/>
            <a:ext cx="357708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委托代理理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在公司治理中得到了广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用，主要关注如何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有效的激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励机制和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督机制，以降低代理成本，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提高公司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效。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委托代理理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在人力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源管理中也有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用，主要关注如何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有效的激励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机制和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估机制，以激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发员</a:t>
            </a: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工的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极性和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造力。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JBMMVC+MS-UIGothic"/>
                <a:cs typeface="JBMMVC+MS-UIGothic"/>
              </a:rPr>
              <a:t>公共部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委托代理理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在公共部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中也有广泛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用，主要关注如何提高公共服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效率和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量，以及如何解决公共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源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管理中的腐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败问题</a:t>
            </a:r>
            <a:r>
              <a:rPr sz="1500">
                <a:solidFill>
                  <a:srgbClr val="FFFDFD"/>
                </a:solidFill>
                <a:latin typeface="JBMMVC+MS-UIGothic"/>
                <a:cs typeface="JBMMV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KUOHCO+DCIHAH+MicrosoftYaHei-Bold"/>
                <a:cs typeface="KUOHCO+DCIHAH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7258713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JBMMVC+MS-UIGothic"/>
                <a:cs typeface="JBMMVC+MS-UIGothic"/>
              </a:rPr>
              <a:t>委托代理关系中的</a:t>
            </a:r>
            <a:r>
              <a:rPr sz="3800" spc="25">
                <a:solidFill>
                  <a:srgbClr val="27DFF4"/>
                </a:solidFill>
                <a:latin typeface="SimSun"/>
                <a:cs typeface="SimSun"/>
              </a:rPr>
              <a:t>问题</a:t>
            </a:r>
            <a:r>
              <a:rPr sz="3800" spc="25">
                <a:solidFill>
                  <a:srgbClr val="27DFF4"/>
                </a:solidFill>
                <a:latin typeface="JBMMVC+MS-UIGothic"/>
                <a:cs typeface="JBMMVC+MS-UIGothic"/>
              </a:rPr>
              <a:t>与冲突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BMMVC+MS-UIGothic"/>
                <a:cs typeface="JBMMVC+MS-UIGothic"/>
              </a:rPr>
              <a:t>信息不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B6FF"/>
                </a:solidFill>
                <a:latin typeface="JBMMVC+MS-UIGothic"/>
                <a:cs typeface="JBMMVC+MS-UIGothic"/>
              </a:rPr>
              <a:t>称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874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信息不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称是委托代理关系中的常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见问题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，指代理人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有比委托人更多的信息，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致委托人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以准确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估代理人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的行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FFFFFF"/>
                </a:solidFill>
                <a:latin typeface="JBMMVC+MS-UIGothic"/>
                <a:cs typeface="JBMMVC+MS-UIGothic"/>
              </a:rPr>
              <a:t>效。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JBMMVC+MS-UIGothic"/>
                <a:cs typeface="JBMMVC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874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JBMMVC+MS-UIGothic"/>
                <a:cs typeface="JBMMVC+MS-UIGothic"/>
              </a:rPr>
              <a:t>在委托代理关系中，由于代理人具有更具体的信息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5B80"/>
                </a:solidFill>
                <a:latin typeface="JBMMVC+MS-UIGothic"/>
                <a:cs typeface="JBMMVC+MS-UIGothic"/>
              </a:rPr>
              <a:t>，可能会利用信息不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5B80"/>
                </a:solidFill>
                <a:latin typeface="JBMMVC+MS-UIGothic"/>
                <a:cs typeface="JBMMVC+MS-UIGothic"/>
              </a:rPr>
              <a:t>称来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隐瞒</a:t>
            </a:r>
            <a:r>
              <a:rPr sz="1500">
                <a:solidFill>
                  <a:srgbClr val="005B80"/>
                </a:solidFill>
                <a:latin typeface="JBMMVC+MS-UIGothic"/>
                <a:cs typeface="JBMMVC+MS-UIGothic"/>
              </a:rPr>
              <a:t>事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5B80"/>
                </a:solidFill>
                <a:latin typeface="JBMMVC+MS-UIGothic"/>
                <a:cs typeface="JBMMVC+MS-UIGothic"/>
              </a:rPr>
              <a:t>或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误导</a:t>
            </a:r>
            <a:r>
              <a:rPr sz="1500">
                <a:solidFill>
                  <a:srgbClr val="005B80"/>
                </a:solidFill>
                <a:latin typeface="JBMMVC+MS-UIGothic"/>
                <a:cs typeface="JBMMVC+MS-UIGothic"/>
              </a:rPr>
              <a:t>委托人，以追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JBMMVC+MS-UIGothic"/>
                <a:cs typeface="JBMMVC+MS-UIGothic"/>
              </a:rPr>
              <a:t>求自身利益最大化。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5B80"/>
                </a:solidFill>
                <a:latin typeface="JBMMVC+MS-UIGothic"/>
                <a:cs typeface="JBMMVC+MS-UIGothic"/>
              </a:rPr>
              <a:t>可能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5B80"/>
                </a:solidFill>
                <a:latin typeface="JBMMVC+MS-UIGothic"/>
                <a:cs typeface="JBMMVC+MS-UIGothic"/>
              </a:rPr>
              <a:t>致委托人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5B80"/>
                </a:solidFill>
                <a:latin typeface="JBMMVC+MS-UIGothic"/>
                <a:cs typeface="JBMMVC+MS-UIGothic"/>
              </a:rPr>
              <a:t>以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5B80"/>
                </a:solidFill>
                <a:latin typeface="JBMMVC+MS-UIGothic"/>
                <a:cs typeface="JBMMVC+MS-UIGothic"/>
              </a:rPr>
              <a:t>代理人的行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5B80"/>
                </a:solidFill>
                <a:latin typeface="JBMMVC+MS-UIGothic"/>
                <a:cs typeface="JBMMVC+MS-UIGothic"/>
              </a:rPr>
              <a:t>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005B80"/>
                </a:solidFill>
                <a:latin typeface="JBMMVC+MS-UIGothic"/>
                <a:cs typeface="JBMMVC+MS-UIGothic"/>
              </a:rPr>
              <a:t>效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5B80"/>
                </a:solidFill>
                <a:latin typeface="JBMMVC+MS-UIGothic"/>
                <a:cs typeface="JBMMVC+MS-UIGothic"/>
              </a:rPr>
              <a:t>行准确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5B80"/>
                </a:solidFill>
                <a:latin typeface="JBMMVC+MS-UIGothic"/>
                <a:cs typeface="JBMMVC+MS-UIGothic"/>
              </a:rPr>
              <a:t>估，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5B80"/>
                </a:solidFill>
                <a:latin typeface="JBMMVC+MS-UIGothic"/>
                <a:cs typeface="JBMMVC+MS-UIGothic"/>
              </a:rPr>
              <a:t>而影响委托代理关系的有效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5B80"/>
                </a:solidFill>
                <a:latin typeface="JBMMVC+MS-UIGothic"/>
                <a:cs typeface="JBMMVC+MS-UIGothic"/>
              </a:rPr>
              <a:t>性和</a:t>
            </a:r>
            <a:r>
              <a:rPr sz="1500">
                <a:solidFill>
                  <a:srgbClr val="005B8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5B80"/>
                </a:solidFill>
                <a:latin typeface="JBMMVC+MS-UIGothic"/>
                <a:cs typeface="JBMMVC+MS-UIGothic"/>
              </a:rPr>
              <a:t>定性。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BMMVC+MS-UIGothic"/>
                <a:cs typeface="JBMMVC+MS-UIGothic"/>
              </a:rPr>
              <a:t>激励不相容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JBMMVC+MS-UIGothic"/>
                <a:cs typeface="JBMMVC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BMMVC+MS-UIGothic"/>
                <a:cs typeface="JBMMVC+MS-UIGothic"/>
              </a:rPr>
              <a:t>道德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风险问题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B6FF"/>
                </a:solidFill>
                <a:latin typeface="JBMMVC+MS-UIGothic"/>
                <a:cs typeface="JBMMVC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JBMMVC+MS-UIGothic"/>
                <a:cs typeface="JBMMVC+MS-UIGothic"/>
              </a:rPr>
              <a:t>逆向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选择问题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B6FF"/>
                </a:solidFill>
                <a:latin typeface="JBMMVC+MS-UIGothic"/>
                <a:cs typeface="JBMMVC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逆向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是指在委托代理关系中，由于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信息不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称，委托人可能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选择错误</a:t>
            </a: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的代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BMMVC+MS-UIGothic"/>
                <a:cs typeface="JBMMVC+MS-UIGothic"/>
              </a:rPr>
              <a:t>理人。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679946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JBMMVC+MS-UIGothic"/>
                <a:cs typeface="JBMMVC+MS-UIGothic"/>
              </a:rPr>
              <a:t>在委托代理关系中，由于信息不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5B80"/>
                </a:solidFill>
                <a:latin typeface="JBMMVC+MS-UIGothic"/>
                <a:cs typeface="JBMMVC+MS-UIGothic"/>
              </a:rPr>
              <a:t>称，委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JBMMVC+MS-UIGothic"/>
                <a:cs typeface="JBMMVC+MS-UIGothic"/>
              </a:rPr>
              <a:t>托人可能无法准确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5B80"/>
                </a:solidFill>
                <a:latin typeface="JBMMVC+MS-UIGothic"/>
                <a:cs typeface="JBMMVC+MS-UIGothic"/>
              </a:rPr>
              <a:t>估代理人的能力和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JBMMVC+MS-UIGothic"/>
                <a:cs typeface="JBMMVC+MS-UIGothic"/>
              </a:rPr>
              <a:t>信。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5B80"/>
                </a:solidFill>
                <a:latin typeface="JBMMVC+MS-UIGothic"/>
                <a:cs typeface="JBMMVC+MS-UIGothic"/>
              </a:rPr>
              <a:t>可能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5B80"/>
                </a:solidFill>
                <a:latin typeface="JBMMVC+MS-UIGothic"/>
                <a:cs typeface="JBMMVC+MS-UIGothic"/>
              </a:rPr>
              <a:t>致委托人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选择错误</a:t>
            </a:r>
            <a:r>
              <a:rPr sz="1350">
                <a:solidFill>
                  <a:srgbClr val="005B80"/>
                </a:solidFill>
                <a:latin typeface="JBMMVC+MS-UIGothic"/>
                <a:cs typeface="JBMMVC+MS-UIGothic"/>
              </a:rPr>
              <a:t>的代理人，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JBMMVC+MS-UIGothic"/>
                <a:cs typeface="JBMMVC+MS-UIGothic"/>
              </a:rPr>
              <a:t>即那些能力不足或缺乏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005B80"/>
                </a:solidFill>
                <a:latin typeface="JBMMVC+MS-UIGothic"/>
                <a:cs typeface="JBMMVC+MS-UIGothic"/>
              </a:rPr>
              <a:t>信的代理人。逆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JBMMVC+MS-UIGothic"/>
                <a:cs typeface="JBMMVC+MS-UIGothic"/>
              </a:rPr>
              <a:t>向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选择问题进</a:t>
            </a:r>
            <a:r>
              <a:rPr sz="1350">
                <a:solidFill>
                  <a:srgbClr val="005B80"/>
                </a:solidFill>
                <a:latin typeface="JBMMVC+MS-UIGothic"/>
                <a:cs typeface="JBMMVC+MS-UIGothic"/>
              </a:rPr>
              <a:t>一步加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剧</a:t>
            </a:r>
            <a:r>
              <a:rPr sz="1350">
                <a:solidFill>
                  <a:srgbClr val="005B80"/>
                </a:solidFill>
                <a:latin typeface="JBMMVC+MS-UIGothic"/>
                <a:cs typeface="JBMMVC+MS-UIGothic"/>
              </a:rPr>
              <a:t>了信息不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5B80"/>
                </a:solidFill>
                <a:latin typeface="JBMMVC+MS-UIGothic"/>
                <a:cs typeface="JBMMVC+MS-UIGothic"/>
              </a:rPr>
              <a:t>称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5B80"/>
                </a:solidFill>
                <a:latin typeface="JBMMVC+MS-UIGothic"/>
                <a:cs typeface="JBMMVC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5B80"/>
                </a:solidFill>
                <a:latin typeface="JBMMVC+MS-UIGothic"/>
                <a:cs typeface="JBMMVC+MS-UIGothic"/>
              </a:rPr>
              <a:t>委托代理关系的有效性和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5B80"/>
                </a:solidFill>
                <a:latin typeface="JBMMVC+MS-UIGothic"/>
                <a:cs typeface="JBMMVC+MS-UIGothic"/>
              </a:rPr>
              <a:t>定性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5B80"/>
                </a:solidFill>
                <a:latin typeface="JBMMVC+MS-UIGothic"/>
                <a:cs typeface="JBMMVC+MS-UIGothic"/>
              </a:rPr>
              <a:t>生</a:t>
            </a:r>
            <a:r>
              <a:rPr sz="1350">
                <a:solidFill>
                  <a:srgbClr val="005B80"/>
                </a:solidFill>
                <a:latin typeface="SimSun"/>
                <a:cs typeface="SimSun"/>
              </a:rPr>
              <a:t>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B80"/>
                </a:solidFill>
                <a:latin typeface="JBMMVC+MS-UIGothic"/>
                <a:cs typeface="JBMMVC+MS-UIGothic"/>
              </a:rPr>
              <a:t>面影响。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KUOHCO+DCIHAH+MicrosoftYaHei-Bold"/>
                <a:cs typeface="KUOHCO+DCIHAH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27DFF4"/>
                </a:solidFill>
                <a:latin typeface="KUOHCO+DCIHAH+MicrosoftYaHei-Bold"/>
                <a:cs typeface="KUOHCO+DCIHAH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614151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7DFF4"/>
                </a:solidFill>
                <a:latin typeface="JBMMVC+MS-UIGothic"/>
                <a:cs typeface="JBMMVC+MS-UIGothic"/>
              </a:rPr>
              <a:t>委托代理理</a:t>
            </a:r>
            <a:r>
              <a:rPr sz="3800" spc="23">
                <a:solidFill>
                  <a:srgbClr val="27DFF4"/>
                </a:solidFill>
                <a:latin typeface="SimSun"/>
                <a:cs typeface="SimSun"/>
              </a:rPr>
              <a:t>论</a:t>
            </a:r>
            <a:r>
              <a:rPr sz="3800" spc="25">
                <a:solidFill>
                  <a:srgbClr val="27DFF4"/>
                </a:solidFill>
                <a:latin typeface="JBMMVC+MS-UIGothic"/>
                <a:cs typeface="JBMMVC+MS-UIGothic"/>
              </a:rPr>
              <a:t>的解决方案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https://d.book118.com/526044150030010041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JBMMVC+MS-UIGothic</vt:lpstr>
      <vt:lpstr>SimSun</vt:lpstr>
      <vt:lpstr>KSWUKB+HWUIIW+ArialMT</vt:lpstr>
      <vt:lpstr>Times New Roman</vt:lpstr>
      <vt:lpstr>KUOHCO+DCIHAH+MicrosoftYaHei-Bold</vt:lpstr>
      <vt:lpstr>OUDVBE+WHBOBN+MicrosoftYaHei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2024-09-07T22:29:38.271</cp:lastPrinted>
  <dcterms:created xsi:type="dcterms:W3CDTF">2024-09-07T14:29:38Z</dcterms:created>
  <dcterms:modified xsi:type="dcterms:W3CDTF">2024-09-07T14:29:39Z</dcterms:modified>
</cp:coreProperties>
</file>