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6DCF4-E643-40DC-9257-15979DB4F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7148F-87DD-4411-B9D1-B8D564F23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B600E-9DE3-4562-952D-A9CD107A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86C95-8B63-4467-A66C-5A87F7E1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8CD0E-0D45-4FEB-92B2-DA0FBD3AC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61112-1E8A-475B-BDC2-6D3BDADDD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308694-FBB8-429C-BE63-44A693E34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3AC1C-737F-43C4-9148-D720A20F2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197CE-301E-4C55-891C-989B371EF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B0A8B-71D6-46F4-8514-81D4E8283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72E5B-BB6F-4935-AAA7-D9F7446C2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5100520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大学校医院年度工作总结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医疗服务质量与安全管理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公共卫生服务与健康教育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医疗保障与费用控制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科研与教学成果展示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作为大学校医院，首要任务是确保学生身体健康，提供全面的医疗保健服务。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保障学生身体健康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完善医疗服务体系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通过年度工作总结，发现医疗服务中存在的问题和不足，进一步完善医疗服务体系。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总结过去一年的工作成果和经验教训，为新一年的医疗服务提供指导和借鉴，提高医疗服务质量。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包括门诊、急诊、住院等医疗服务的开展情况。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包括传染病防控、健康教育、心理咨询等公共卫生服务的实施情况。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包括医保管理、药品供应、医疗设备维护等医疗保障工作的执行情况。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包括科研项目、学术交流、医学成果等医学研究工作的进展情况。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医疗服务工作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公共卫生工作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医疗保障工作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医学研究工作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年度工作回顾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29" b="41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医疗服务工作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门诊服务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提供全年无休的门诊服务，确保师生员工能够及时获得医疗帮助。增设夜间门诊和周末门诊，满足不同时间段患者的需求。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住院服务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加强住院部管理，提高病床周转率，缩短患者平均住院日。开展多学科联合诊疗，提高疑难病症的诊治水平。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急诊抢救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完善急诊绿色通道，提高急危重症患者的抢救成功率。加强急诊医护人员培训，提高应对突发事件的应急能力。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举办各类健康讲座和宣传活动，普及健康知识，提高师生员工的健康素养。开展心理健康教育和心理咨询服务，关注师生员工的身心健康。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传染病防控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严格执行传染病报告制度，加强传染病监测和预警。开展传染病防控知识宣传，提高师生员工的防控意识。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加强对食堂、宿舍等公共场所的卫生监督，确保师生员工的饮食和居住环境安全卫生。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公共卫生工作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积极与医保部门沟通协作，确保医保政策的顺利实施。加强医保基金监管，确保基金安全有效运行。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完善药品采购、储存、调配等环节的管理，确保药品质量和供应及时。开展药品使用监测和评估，促进合理用药。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药品供应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加强医疗设备的采购、维护和管理，确保设备性能良好，满足临床需求。提高医疗设备使用效率，降低运行成本。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医疗保障工作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医疗服务质量与安全管理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通过加强医生培训、引进先进医疗设备和技术，提高诊疗准确性和效率。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667" r="20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诊疗水平提高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提升护士的专业技能和服务意识，提供更加温馨、细致的护理服务。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加强医技科室的规范化管理，确保各项检查、化验结果的准确性和及时性。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医技科室建设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医疗服务质量提升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不良事件监测与报告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加强对医疗不良事件的监测和报告，及时发现并处理潜在的安全隐患。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风险防范措施落实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针对重点环节和薄弱环节，制定风险防范措施并严格落实，确保医疗安全。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医疗安全制度完善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建立健全医疗安全管理制度和应急预案，提高应对突发事件的能力。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医疗安全管理与风险防范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定期开展患者满意度调查，了解患者对医疗服务的评价和需求。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针对调查中反映的问题，进行深入分析并制定改进措施，不断提升患者满意度。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加强医患沟通，提高患者对疾病和治疗方案的认知度和信任度，促进医患关系和谐。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医患沟通加强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患者满意度调查与改进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公共卫生服务与健康教育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开展传染病防控知识宣传教育活动，提高师生员工的防控意识和能力。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传染病监测与报告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全年对校园内传染病进行实时监测，确保及时发现并上报疫情。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防控措施执行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针对流感、肺结核等常见传染病，制定并执行相应的防控措施，如疫苗接种、患者隔离、环境消毒等。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传染病防控工作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通过举办健康讲座、发放健康手册等形式，普及健康知识，提高师生员工的健康素养。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健康知识普及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针对吸烟、酗酒等不良健康行为，进行干预和指导，促进师生员工养成健康的生活方式。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健康行为干预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开展心理健康教育活动，提供心理咨询和辅导服务，帮助师生员工缓解心理压力，增强心理健康。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健康教育与促进工作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环境卫生整治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定期对校园环境进行清扫和整治，保持校园环境的整洁和美观。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饮食卫生监管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加强对学校食堂和周边餐饮店的卫生监管，确保师生员工的饮食安全。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公共场所卫生管理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对图书馆、教室、宿舍等公共场所进行定期清洁和消毒，提供良好的学习和生活环境。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校园环境卫生管理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https://d.book118.com/526051005205010040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2024-09-07T08:06:38.568</cp:lastPrinted>
  <dcterms:created xsi:type="dcterms:W3CDTF">2024-09-07T00:06:38Z</dcterms:created>
  <dcterms:modified xsi:type="dcterms:W3CDTF">2024-09-07T00:06:40Z</dcterms:modified>
</cp:coreProperties>
</file>