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39648-376F-40BA-8831-ADD6FCB6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D4BC6-8907-46AE-81EC-9E8C7A712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70BBD-EBA6-4B1F-885A-3151CE17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FA084-45B6-4C5A-8AA7-707707D2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BEE31-50CA-49B8-81CE-1CD326F9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BDCA9C-F6C9-4FDC-B116-F0CB8B440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26AC26-2394-443F-9D59-6A2273D7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F84E6-276C-469A-A264-0D395499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989EA-F2E8-4FB2-BE8B-F6EE13EF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446DD-B67B-42CB-AA22-437D2AEB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B2B0F-B6D6-4B3C-9634-FC8D792F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1053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《实践是认识的来源》ppt课件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实践与认识的关系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实践在认识中的重要性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如何在实践中获得认识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实践在认识中的应用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实践与认识的关系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实践的对象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主体活动所指向的对象，即客观世界。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实践的手段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实践活动中所使用的工具和其他物质设备。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实践的客体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被改造和探索的一切客观物质，包括自然界和社会。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人类有目的地改造和探索现实世界（自然界和社会）的一切社会性的客观物质活动。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实践的主体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具有思维能力、从事社会实践和认识活动的人。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54" r="1755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人类的认识活动是在实践中产生的，没有实践就没有认识。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认识来源于实践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实践是认识的唯一来源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实践是认识的根本途径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实践是认识发展的动力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人类的认识只能来源于实践，其他途径如梦境、神话传说等都不是认识的真正来源。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人类通过实践与外部世界进行交互，获得感性认识和理性认识，进而形成各种知识。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随着实践的深入和扩展，人类的认识也不断地深化和发展。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实践是认识的来源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科学家通过实验探索自然规律，实验的过程就是实践的过程，实验的结果就是对自然规律的认识。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社会学家通过调查了解社会现象，调查的过程就是实践的过程，调查的结果就是对社会现象的认识。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工人在生产劳动中操作机器、制造产品，劳动的过程就是实践的过程，劳动的成果就是对生产技术的认识。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生产劳动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实践与认识的关系实例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实践在认识中的重要性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实践的检验具有客观性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实践的结果不受主观因素的影响，能够客观地反映认识的正确性。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实践的检验具有全面性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实践能够全面地检验认识的正确性，而不仅仅是某个方面的正确性。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实践是检验真理的唯一标准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只有通过实践，我们才能验证认识的正确性和有效性。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实践是检验真理的唯一标准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58" r="10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实践激发认识的创新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实践中的挑战和机遇能够激发我们的创新精神，推动认识的创新和发展。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实践推动认识的发展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通过实践，我们可以不断发现新问题、提出新观点、创造新理论，推动认识的发展。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实践提高认识的深度和广度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实践能够让我们更加深入地了解事物的本质和规律，同时也能让我们认识更多的未知领域。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实践对认识的推动作用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科学实验是实践的一种重要形式，通过实验可以验证科学理论的正确性和有效性。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社会实践能够让我们深入了解社会现象和人类行为，提高我们对社会和人类的认识。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生产实践能够让我们深入了解生产过程中的技术和流程，提高我们对生产过程的认识。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实践在认识中的重要性实例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如何在实践中获得认识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https://d.book118.com/526051053002010044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2024-09-12T04:05:28.895</cp:lastPrinted>
  <dcterms:created xsi:type="dcterms:W3CDTF">2024-09-11T20:05:28Z</dcterms:created>
  <dcterms:modified xsi:type="dcterms:W3CDTF">2024-09-11T20:05:30Z</dcterms:modified>
</cp:coreProperties>
</file>