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A7B8A-EE6A-4A9D-8E41-ED2EAEECF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637DB-0FD6-4058-91FF-E0184429E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93531-B723-4B28-B76F-CD49663AA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61371F-636E-4512-BA11-341A581B6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9C930E-31F5-4280-9620-F835BB2E6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BF5918-7079-4B4A-96FD-FE85ACCD6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F227A9-E80A-4C06-BBFF-BE29E927E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4A18A6-96A1-4BF4-985F-D3D4F6B8E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A0DEA6-B3EB-4192-B941-55F142A41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590FE-2119-433B-AAFB-BC86B6E62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1B3A9C-1258-4754-97CE-28BFF1426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05110314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驾校发展现状及未来趋势分析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驾校发展现状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驾校发展面临的挑战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驾校未来发展趋势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驾校发展策略建议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驾校行业概述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简要介绍驾校行业的定义、历史、重要性和发展现状。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阐述本报告的目的，即为分析驾校行业的现状及未来趋势，为相关人士提供决策参考。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地域范围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本报告将涵盖全国范围内的驾校行业现状及未来趋势分析。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报告将重点分析过去几年内驾校行业的发展变化，并预测未来几年的发展趋势。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报告将包括驾校数量、教练队伍、教学车辆、培训质量、科技应用、政策法规等多方面的内容分析。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驾校发展现状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随着汽车保有量不断增长，驾驶培训需求持续旺盛，推动驾校行业规模不断扩大。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近年来，驾校行业增长率保持在较高水平，预计未来几年仍将保持增长态势。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目前全国范围内驾校数量众多，但各地区分布不均，一些地区驾校数量相对集中。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驾校分布受地域、经济、人口等因素影响，大城市和发达地区驾校数量相对较多。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驾校数量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分布情况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驾校数量及分布情况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随着汽车普及和驾驶培训需求增加，学员数量不断增长，但各驾校间学员数量差异较大。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学员数量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目前，大部分驾校采用理论与实践相结合的培训方式，但培训质量参差不齐，部分驾校存在培训不规范、教学质量不高等问题。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培训情况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学员数量及培训情况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教练队伍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教练是驾校教学的核心力量，目前教练队伍整体素质有待提高，部分教练缺乏教学经验和服务意识。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教学水平直接影响学员的学习效果和驾驶技能掌握程度，当前部分驾校教学水平不高，需要进一步加强教学管理和培训质量监管。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教练队伍及教学水平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驾校发展面临的挑战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驾校数量增加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随着市场需求的增长，驾校数量不断增加，导致市场竞争日益激烈。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为了争夺市场份额，部分驾校采取低价策略，导致价格战愈演愈烈。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由于市场竞争激烈，部分驾校为了降低成本，忽视了服务质量的提高，导致学员投诉率上升。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市场竞争激烈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政策调整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政府对驾培行业的政策不断调整，如取消异地限制、放宽年龄限制等，对驾校经营产生影响。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法规完善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随着交通法规的日益完善，对驾校的培训内容、教学质量等方面提出更高要求。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监管加强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政府对驾校的监管力度不断加强，对违规经营、教学质量不达标等问题进行严厉打击。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学员希望在学习过程中能够享受到便捷的服务，如预约报名、在线学习、就近练车等。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高质量教学需求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学员对教学质量的要求不断提高，希望能够在短时间内掌握驾驶技能，顺利通过考试。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不同学员有不同的学习需求和期望，如学习时间、教学方式、教练水平等，对驾校提出个性化服务要求。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学员需求多样化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https://d.book118.com/526051103141010042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2024-09-10T02:58:51.552</cp:lastPrinted>
  <dcterms:created xsi:type="dcterms:W3CDTF">2024-09-09T18:58:51Z</dcterms:created>
  <dcterms:modified xsi:type="dcterms:W3CDTF">2024-09-09T18:58:53Z</dcterms:modified>
</cp:coreProperties>
</file>