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E0E2E-1FE9-4EF4-91CE-E9D9B94AB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2C4EF-9A27-4CF6-98D3-3EC65335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FCEB0-D75B-481B-9A34-7AA34F996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926AA-0395-4728-85F5-661824A6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6F9F6C-0E7C-4F9B-A73B-E1808476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D11C1-0BC2-4881-8D79-122AD6A11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CFBFA6-44F1-4A03-8BBB-5485FDEBB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D255E-C6F8-47DF-92FC-6BC565405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8A238-6FFB-4D1E-8C3A-C45483237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26B3F-4256-49BF-8AD1-DCBC0B0EB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35BFA-D9AF-4D0A-ACE6-63C5E20F3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5222511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护士应对突发疾病的培训与实操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突发疾病概述与应对策略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护士在突发疾病中的角色与职责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实操环节与注意事项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突发疾病概述与应对策略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90" b="129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心脑血管疾病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急性创伤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包括心肌梗死、脑卒中等，具有起病急、变化快、死亡率高的特点。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如急性呼吸衰竭、重症哮喘等，患者可能出现严重的呼吸困难。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如车祸、高处坠落等事故导致的多发性骨折、内脏破裂等，伤情复杂且危及生命。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常见突发疾病类型及特点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呼救与转运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现场急救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紧急处理原则与流程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根据病情采取相应的急救措施，如心肺复苏、止血包扎、固定搬运等。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立即呼叫急救中心或通知医生，根据患者情况选择合适的转运方式。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快速判断患者意识、呼吸、循环等生命体征，确定病情的轻重缓急。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密切观察患者病情变化，及时记录并报告医生。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预防措施及健康教育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指导患者养成健康的生活方式，如合理饮食、适量运动、戒烟限酒等。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针对高血压、糖尿病等慢性病患者，加强病情监测和用药指导。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提高患者对突发事件的防范意识，如避免高风险行为、掌握基本急救技能等。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鼓励患者定期进行健康检查，及早发现并干预潜在的健康问题。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护士在突发疾病中的角色与职责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及时发现并报告异常情况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护士需要密切观察患者的生命体征、症状表现等，及时发现异常情况。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对患者病情进行快速评估，判断是否需要采取紧急措施。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将观察到的异常情况和评估结果迅速报告给医生，确保患者得到及时救治。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观察患者病情变化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协助医生进行检查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观察治疗效果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协助医生进行初步诊断和治疗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准确执行医生的医嘱，包括药物治疗、急救措施等。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密切观察患者治疗后的反应和病情变化，及时向医生反馈治疗效果。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配合医生进行必要的检查，如采血、心电图等，以明确诊断。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提供心理支持和安慰患者及家属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安抚患者情绪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在突发疾病情况下，患者往往会出现焦虑、恐惧等情绪，护士需要给予安慰和支持，帮助患者稳定情绪。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与家属沟通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与患者家属保持密切沟通，告知病情和治疗情况，提供必要的心理支持和安慰。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提供心理咨询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根据患者和家属的需要，提供心理咨询服务，帮助他们应对突发疾病带来的心理压力和困扰。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https://d.book118.com/526052225113010030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2024-08-28T13:04:06.742</cp:lastPrinted>
  <dcterms:created xsi:type="dcterms:W3CDTF">2024-08-28T05:04:06Z</dcterms:created>
  <dcterms:modified xsi:type="dcterms:W3CDTF">2024-08-28T05:04:09Z</dcterms:modified>
</cp:coreProperties>
</file>