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2CF0C9-C7A2-43E1-B82E-8389307371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B5AD6C-9CE2-41DC-A0CB-DC779292AB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483345-FD59-4553-8831-6E7276BEDA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E11E41-0552-4457-8A5B-62A83D45E8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5FFEFB-7036-4618-AE35-4893091AC48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FC3EA0-B87F-4F65-A034-3E7CCF353E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94BD8F-A325-448E-8ABD-7E007B75C9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A74743-2F2E-4CAC-97DC-B3F11A5FEC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007897-D408-48CF-B44A-7019EF7CA4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FB10F6-96DA-4785-A431-DA8411E137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FE4E29-1CF9-43F2-A164-5F2A247837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6053051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全瘫患者侧卧位护理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全瘫患者侧卧位的重要性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全瘫患者侧卧位的正确姿势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侧卧位护理的注意事项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常见问题与解决方案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案例分享与经验总结</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543" r="3154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1935" r="3193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主题简介</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全瘫患者由于肌肉无力或神经系统受损，无法自主翻身或保持舒适体位，因此需要特别关注和护理。</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全瘫患者侧卧位护理是一种针对全瘫患者的护理方法，主要关注患者的体位摆放、皮肤护理、肢体功能锻炼等方面。</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6298" b="629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8905" b="8905"/>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全瘫患者的护理需求</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保持舒适体位</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全瘫患者需要经常变换体位，以防止长时间保持同一姿势导致的肌肉疲劳和不适。</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皮肤护理</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全瘫患者的皮肤容易受到压力和摩擦的伤害，因此需要定期清洁、按摩和保持干燥，以预防褥疮等皮肤问题。</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肢体功能锻炼</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350">
                <a:solidFill>
                  <a:srgbClr val="FFFDFD">
                    <a:alpha val="100000"/>
                  </a:srgbClr>
                </a:solidFill>
                <a:latin typeface="Microsoft Yahei"/>
                <a:ea typeface="Microsoft Yahei"/>
                <a:cs typeface="Microsoft Yahei"/>
              </a:rPr>
              <a:t>虽然全瘫患者无法自主活动，但通过被动运动和按摩等方法可以帮助预防肌肉萎缩和关节僵硬等问题，促进血液循环。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全瘫患者侧卧位的重要性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887" r="2688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721" r="3272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全瘫患者需要定期进行翻身，以减轻长时间卧床对同一部位的压迫。侧卧位可以方便地实现翻身，从而降低压疮的风险。</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定期翻身</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保持皮肤清洁是预防压疮的重要措施。侧卧位时，可以方便地清洁患者的背部和臀部，减少细菌滋生和皮肤感染的风险。</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保持皮肤清洁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预防压疮</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改善血液循环</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侧卧位有助于改善患者的血液循环，特别是对于下肢深静脉血栓形成的患者。侧卧位可以减轻下肢静脉的压迫，促进血液循环。</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改善呼吸</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侧卧位有助于改善患者的呼吸功能，特别是在呼吸道分泌物较多或出现呼吸困难时。侧卧位可以方便地清除呼吸道分泌物，保持呼吸道通畅。</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监测生命体征</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侧卧位时，可以方便地监测患者的生命体征，如心率、血压和呼吸等，及时发现和处理异常情况。</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促进呼吸和循环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284" b="728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长期卧床的全瘫患者容易出现肌肉紧张和痉挛。侧卧位可以减轻肌肉紧张，缓解痉挛症状。</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侧卧位时，可以适当地进行关节被动活动，保持关节的正常活动范围，预防关节僵硬和肌肉萎缩。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减轻肌肉紧张</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保持关节活动度</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缓解肌肉紧张</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全瘫患者侧卧位的正确姿势</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头部和颈部应保持自然伸展，避免过伸或过屈，以减轻颈椎压力。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在侧卧位时，患者的头部应与身体轴线保持平行，避免过度转向或扭转。枕头应垫在颈部，支撑住头部的重量，并保持头部和颈部的自然伸展。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5906" r="15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头部和颈部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躯干应保持伸展，与床面形成一定的角度，以防止身体下滑和增加舒适度。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侧卧时，患者应将上腿弯曲，下腿伸直，以保持身体的平衡和稳定。同时，应在患者的腰部和背部放置枕头或垫子，以支撑躯干并保持其伸展。床垫的硬度要适中，以防止压疮的发生。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躯干</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下肢应保持舒适的姿势，避免长时间压迫同一部位，以预防压疮和下肢深静脉血栓形成。</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侧卧位时，患者应将上腿伸直，下腿弯曲，以保持身体的平衡和稳定。同时，应定期更换侧卧的方向，以减轻对同一侧身体的压迫。此外，应定期检查下肢的血液循环情况，及时发现并处理下肢深静脉血栓形成等并发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下肢</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https://d.book118.com/526053051012010104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2024-09-29T14:08:52.522</cp:lastPrinted>
  <dcterms:created xsi:type="dcterms:W3CDTF">2024-09-29T06:08:52Z</dcterms:created>
  <dcterms:modified xsi:type="dcterms:W3CDTF">2024-09-29T06:08:54Z</dcterms:modified>
</cp:coreProperties>
</file>