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FFAE-E2B7-4B9E-A0A5-8E230C4C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EF5FC-06B4-405B-9F9F-A6EE29E9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C8858-0F4C-47BC-ADA7-338C9211E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270D4-4066-4B60-B951-2D233BDB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ADDFC-F58A-4555-8E36-B3C45EF9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F784C-A805-4D02-9943-75E28561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D14A8-59B7-45E5-8661-200D0A8C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90E58-5418-4DC8-8E3A-BEA67C7A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72F22-DECC-4858-A949-8B32DA291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E6C6F-4ACB-491E-BCAB-45E2696B4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D9BDF-ABCE-41D2-B902-FA577A88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32332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天然奇石推广方案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奇石市场现状及分析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天然奇石产品特点与优势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目标客户群体定位及需求分析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线上线下全渠道推广策略部署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品牌形象塑造与传播途径探讨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价格策略制定及优惠政策设计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奇石市场现状及分析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https://d.book118.com/526053233202010045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2024-09-14T15:40:46.129</cp:lastPrinted>
  <dcterms:created xsi:type="dcterms:W3CDTF">2024-09-14T07:40:46Z</dcterms:created>
  <dcterms:modified xsi:type="dcterms:W3CDTF">2024-09-14T07:40:47Z</dcterms:modified>
</cp:coreProperties>
</file>