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5DA4B-2AB6-4642-941A-217D5DEFC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ED71B-7BFB-497E-ADBB-FC4B2E96E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8354B-CA29-41EE-AA04-E03514E37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FE825D-B81E-4039-A2FF-7F68B430B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5F869E-B68A-4F3F-9C00-D200B4D8E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0437ED-5467-4442-9F92-2D5FAF1C5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6CCBE8-4880-47CA-B086-56B4C0444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3816E-D8CD-4907-ABBA-606446BFC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DBB3F6-E00D-454A-BD67-D99FE4A44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6079C-066D-460F-BDE0-2B6A2E7ED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B0DFD-C5DC-443F-8D03-6BAE9890E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5324312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2023年空调维修总结报告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2023年空调维修工作概况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空调故障原因分析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维修工作的经验和教训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82" r="1948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本报告旨在总结2023年空调维修业务的发展情况，分析存在的问题和挑战，并提出相应的改进措施和建议，以促进公司业务的持续发展。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随着人们生活水平的提高，空调已成为家庭和办公场所必备的电器设备。然而，由于使用频率高、设备老化等原因，空调故障时有发生，维修需求日益增长。因此，对空调维修业务的总结和改进具有重要意义。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本报告主要针对2023年空调维修业务的发展情况进行分析和总结，包括业务量、维修类型、客户反馈等方面的数据。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由于数据来源和时间限制，本报告可能无法涵盖所有相关信息和细节，分析结果也可能存在一定的局限性。因此，本报告仅作为公司内部参考，具体决策需结合实际情况进行。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2023年空调维修工作概况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2023年共进行了1000次空调维修，其中家用空调维修800次，商用空调维修200次。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平均每次维修时长为4小时，总维修时长为4000小时。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总维修费用为50万元，平均每次维修费用为500元。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维修次数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维修时长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维修费用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维修工作量统计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工作量分配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根据维修工作量统计，每位维修人员平均负责100次维修，其中全职员工平均负责80次，兼职员工平均负责20次。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共有10名专业维修人员，其中5名为全职员工，5名为兼职员工。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所有维修人员均经过专业培训，具备丰富的维修经验和技能。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维修人员的工作情况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69" b="12569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老旧空调的维修难度较大，需要具备丰富的经验和技能。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部分空调配件供应不足，导致维修时间延长。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高层建筑空调系统复杂，需要具备高空作业技能和安全意识。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老旧空调维修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配件供应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高层建筑空调维修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维修工作的难点和挑战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空调故障原因分析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https://d.book118.com/526053243122010100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2024-09-24T13:59:13.407</cp:lastPrinted>
  <dcterms:created xsi:type="dcterms:W3CDTF">2024-09-24T05:59:13Z</dcterms:created>
  <dcterms:modified xsi:type="dcterms:W3CDTF">2024-09-24T05:59:15Z</dcterms:modified>
</cp:coreProperties>
</file>