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C11F4E-D441-4853-AB4C-46443AC754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98C310-63E6-4F11-ABC1-88BAA4C556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BEBB9E-2395-4106-951D-BD3CF956B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425AFF-1A45-4742-BE36-EDB70A3116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E69005-7EED-4F18-9549-187B110BFD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1D8F75-7AC0-4AE1-8A97-3C06106CE3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6A50E7-E027-4FA0-85EF-659B8B427D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3B904D-32A9-4CCC-90E9-88B7E7AEBF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048D27-4F4A-49B4-A351-C7BF0BFF57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C50F4E-31E7-440A-89C8-933886CAB6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8B08A4-8D1C-4171-9672-FD98A74D0E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605500011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比较公司治理研究的新拓展</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公司治理理论概述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国内外公司治理研究现状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公司治理研究的新拓展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公司治理实践案例分析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全球化背景下的公司治理挑战</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随着全球化的深入发展，公司治理面临着越来越多的挑战，如跨国公司的治理、不同法律和文化背景下的治理等。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公司治理对企业绩效的影响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良好的公司治理结构能够提高企业绩效，保护投资者利益，促进企业的可持续发展。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公司治理研究的不足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尽管公司治理研究已经取得了丰硕的成果，但仍存在一些不足，如缺乏对不同治理模式的比较研究、缺乏对新兴市场公司治理的深入研究等。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研究目的：本研究旨在通过对不同公司治理模式的比较研究，探讨不同治理模式对企业绩效的影响及其适用条件，为企业选择合适的治理模式提供理论支持和实践指导。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研究问题：本研究将围绕以下几个问题展开研究</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不同公司治理模式的特点和优劣是什么？</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不同治理模式对企业绩效的影响如何？</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不同治理模式的适用条件是什么？</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如何评价和改进我国现有的公司治理模式？</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公司治理理论概述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公司治理的定义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公司治理是指通过一套包括正式或非正式的、内部或外部的制度或机制来协调公司与所有利益相关者之间的利益关系，以保证公司决策的科学化，从而最终维护公司各方面的利益的一种制度安排。</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公司治理的内涵</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治理的内涵非常丰富，它不仅包括公司内部的股东、董事、监事及经理层之间的关系，还包括公司与其他利益相关者之间的关系，如员工、客户、供应商、债权人、社区等。公司治理的目标是确保公司能够做出科学的决策，维护公司和所有利益相关者的利益。</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公司治理的定义和内涵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委托代理理论</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理论认为公司治理问题产生于公司的所有权和经营权分离所导致的委托代理关系。在委托代理关系中，由于委托人和代理人的目标函数不一致以及信息不对称，代理人可能会采取机会主义行为来追求自身利益最大化，从而损害委托人的利益。因此，公司治理的目标是设计一套有效的激励机制和监督机制，以促使代理人采取符合委托人利益的行为。</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利益相关者理论</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理论认为公司的发展离不开各种利益相关者的投入和参与，如股东、员工、客户、供应商等。因此，公司治理应该考虑所有利益相关者的利益，而不仅仅是股东的利益。利益相关者理论强调公司在追求经济效益的同时，也应该承担社会责任，关注环境、社会等问题。</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公司治理的理论基础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该模式认为股东是公司的所有者，公司治理的目标应该是最大化股东的利益。在这种模式下，公司治理机制的设计主要围绕如何保护股东权益、确保股东对公司的控制权以及防止公司内部人控制等问题展开。</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利益相关者共同治理模式</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该模式认为公司治理应该考虑所有利益相关者的利益，而不仅仅是股东的利益。在这种模式下，公司治理机制的设计需要平衡不同利益相关者之间的利益关系，确保公司能够做出符合所有利益相关者利益的决策。这种模式强调公司的社会责任和可持续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股东至上模式</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公司治理的主要模式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国内外公司治理研究现状</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股权结构与公司治理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国内学者关注股权结构对公司治理的影响，研究不同股权结构下公司治理机制的运作效率。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高管薪酬与公司绩效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探讨高管薪酬与公司绩效之间的关系，以及薪酬激励对公司治理的影响。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内部控制与风险管理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研究企业内部控制体系的建设和风险管理机制的完善，以及它们对公司治理的作用。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国内公司治理研究现状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公司治理模式的比较</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国外学者关注不同国家公司治理模式的比较，探讨各种治理模式的优缺点及适用条件。</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机构投资者与公司治理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研究机构投资者在公司治理中的作用，以及他们如何影响公司决策和绩效。</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公司社会责任与治理</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探讨公司社会责任与公司治理之间的关系，以及如何将社会责任融入公司治理体系。</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国外公司治理研究现状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研究方法比较</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国内研究注重实证分析和案例研究，而国外研究则更加注重理论分析和模型构建。</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研究内容差异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国内研究关注中国特有的公司治理问题，如国有企业改革、股权分置改革等，而国外研究则更加关注普适性的公司治理问题。</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启示与借鉴</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国内外研究可以相互借鉴，国内研究可以学习国外先进的理论和方法，同时结合中国实际进行深入分析；国外研究也可以关注中国特有的公司治理现象，提炼出具有普遍意义的理论观点。</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国内外研究比较与启示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https://d.book118.com/526055000114010045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2024-09-14T04:59:58.926</cp:lastPrinted>
  <dcterms:created xsi:type="dcterms:W3CDTF">2024-09-13T20:59:58Z</dcterms:created>
  <dcterms:modified xsi:type="dcterms:W3CDTF">2024-09-13T21:00:01Z</dcterms:modified>
</cp:coreProperties>
</file>