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29D56-29A5-47B5-88A6-8E88E82B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2FFB3-75BA-4F8A-AB49-C5808CF4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E5A47-B6AC-4997-922B-CA1DDB26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A20FB-8A5F-4420-A6BC-362094BA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F8737-907B-4E9B-987E-96B1881FB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4F794-50B8-40F2-A16F-E6EECF5C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04F22-DE52-4F6A-985B-082D0F60B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EE58C-BABD-40CB-9BA3-D0639D78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3E360-8301-4786-9218-1B11D90E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1AE9B-DDDB-434E-A827-2ABB2A368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3B3D5-32F3-4F64-BAC7-2FBC2D02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1211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学写读后感-课件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什么是读后感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读后感的范文解析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读后感的实践练习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什么是读后感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读后感的定义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读后感是指读者在阅读一本书、一篇文章或一段文字后，所产生的感想、感悟和思考。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读后感是读者与文本之间互动的产物，是读者对文本内容的个性化解读和情感共鸣。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292" b="15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通过写读后感，读者需要深入理解文本内容，分析其中的主题、情感和思想，有助于提升阅读理解能力。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提升阅读理解能力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写读后感要求读者对文本进行反思、质疑和评价，有助于培养批判性思维和独立思考能力。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通过写读后感，读者可以记录自己的感想、感悟和思考，有助于丰富个人情感和思想，提升自我认知和表达能力。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丰富个人情感和思想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读后感的重要性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引用原文或细节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在写读后感时，可以适当引用原文或细节，以支持自己的观点和感想，同时也可以更好地展示自己对文本的理解和把握。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选择合适的角度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选择一个或多个角度来写读后感，可以是主题、人物、情节、语言等方面，有助于深入挖掘文本内涵。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概括文本内容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在写读后感之前，需要对文本内容进行概括，简要介绍作品的主题、情节和特点，为后续的感想和思考提供基础。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表达个人感想和思考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在概括文本内容的基础上，结合自己的生活经验和情感体验，表达对作品的感想和思考，可以是对主题的理解、对人物的评析、对情节的质疑等。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读后感的写作方法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读后感的写作技巧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确定感受最深的部分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在阅读书籍或文章后，挑选出其中最触动自己的部分，作为读后感的主题。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主题要有针对性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确保主题与所读书籍或文章的内容紧密相关，避免过于宽泛或离题。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主题要明确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在确定主题后，要用简练的语言明确表达出来，方便读者理解。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选好主题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针对选定的主题，深入分析所读书籍或文章中的相关内容，包括人物、情节、语言等。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引用原文中的经典语句或具体事例，增强分析的说服力。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引经据典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在分析内容的基础上，阐述自己的观点和看法，展示自己的思考和理解。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阐述观点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描述阅读过程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简要描述阅读书籍或文章的过程，包括阅读时的情感变化和心境。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使用形象生动的语言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运用形象、生动的语言描述自己的感受，增强读后感的感染力。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表达真情实感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将自己的真实感受和情感融入读后感中，让读者感受到你的情感共鸣。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表达感受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总结主题和观点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对所写的读后感进行简要总结，重申主题和观点。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在总结部分可以适当展望未来，表达自己对于所读书籍或文章主题的期许和愿景。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提出一些问题或观点，引导读者进行深入思考。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总结思考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https://d.book118.com/526101211045010033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2024-09-01T19:28:36.568</cp:lastPrinted>
  <dcterms:created xsi:type="dcterms:W3CDTF">2024-09-01T11:28:36Z</dcterms:created>
  <dcterms:modified xsi:type="dcterms:W3CDTF">2024-09-01T11:28:38Z</dcterms:modified>
</cp:coreProperties>
</file>