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AD88B-115C-4869-9D2E-8BD3CCD6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6A179-029C-40FC-8D25-60EF6BAD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6912-8578-4A25-8A90-52527F7C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69BD3-21E2-4BD2-8A6F-C7F67C19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9F95F-68B4-482E-8CBF-547A22161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52DE5-3295-472D-90E8-FB206A59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127D53-FC5B-4A62-BF56-18466FB5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9D794-AC46-41F9-B6EF-4E0CB798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958A8-B3E5-4C54-8F4C-5859E4C2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F6796-49E9-4F22-A864-8EFE8F0C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E68B-EBE0-4E9D-A913-39BE3084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22342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重点项目工作计划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项目团队组成与分工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重点任务规划与时间表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资源需求与配置计划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风险管理策略及应对措施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进度监控与调整方案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当前所在行业的发展趋势、市场规模、竞争格局等相关背景。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企业在行业中的地位、资源优势、发展战略等。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项目提出原因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针对市场或企业的现状，提出项目的必要性和紧迫性。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项目的整体规划和期望达成的最终目标。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根据项目实施的不同阶段，设定相应的阶段性目标。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分阶段目标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对项目目标的实现进行可行性评估，包括资源、技术、市场等方面的分析。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目标可行性分析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项目对企业发展战略的支撑作用，以及对企业核心竞争力的提升。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对企业的意义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对行业的价值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对社会的贡献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05" r="29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项目对行业发展的推动作用，以及对行业标准的制定和引领。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项目对社会经济发展、环境保护等方面的积极贡献。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项目团队组成与分工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负责项目的整体规划和进度控制，具备丰富的项目管理经验和协调能力。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提供专业技术支持，解决项目中的技术难题，确保项目的顺利进行。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负责项目的市场推广和宣传工作，提高项目的知名度和影响力。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营销人员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负责项目的财务管理和资金筹措，确保项目的经济效益。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财务人员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制定项目计划、分配任务、监控进度、协调资源、解决问题、评估风险。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市场调研、品牌推广、销售策略、客户关系、渠道拓展。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营销人员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提供技术建议、设计方案、开发实现、测试验证、优化改进。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预算编制、成本控制、收益分析、投资决策、风险管理。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财务人员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各自职责与分工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每周召开项目进展会议，汇报工作进度，讨论问题和解决方案。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根据项目需求和成员专长进行任务分配，确保各项工作的顺利进行。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建立项目信息共享平台，实时更新项目进展和重要信息，提高团队协作效率。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鼓励团队成员之间的积极沟通和协作，共同解决项目中的问题和挑战。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重点任务规划与时间表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明确项目目标，对项目进行整体把握，识别出实现项目目标的关键任务。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将项目目标分解为具体的、可执行的任务，确保每个任务都有明确的输出和成果。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对每个任务进行风险评估，识别出潜在的风险和障碍，制定相应的应对措施。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任务优先级排序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紧急重要矩阵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根据任务的紧急程度和重要程度，使用紧急重要矩阵对任务进行优先级排序。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资源依赖分析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分析任务之间的资源依赖关系，确保关键资源能够优先分配给优先级高的任务。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在项目执行过程中，根据实际情况灵活调整任务优先级，确保项目能够按照计划顺利进行。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根据任务优先级和预计工作量，为每个任务制定详细的时间表，包括开始时间、结束时间和关键时间节点。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在时间表中设置关键里程碑，用于监控项目的整体进度和关键成果的实现情况。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里程碑设置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结合时间表，制定相应的资源计划，包括人力、物力、财力等方面的安排和调配。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时间表制定及里程碑设置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资源需求与配置计划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https://d.book118.com/526102234232010035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2024-09-05T23:13:53.379</cp:lastPrinted>
  <dcterms:created xsi:type="dcterms:W3CDTF">2024-09-05T15:13:53Z</dcterms:created>
  <dcterms:modified xsi:type="dcterms:W3CDTF">2024-09-05T15:13:55Z</dcterms:modified>
</cp:coreProperties>
</file>