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486F01-E152-4B76-ACBC-8841AD909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969CF-5066-412B-8989-18F06796D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D09E56-CF26-49D6-A934-F163A6FC2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421B63-05DC-4C83-AA6B-D0E034AF7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FFC6C8-A2F5-464A-982B-E85119A359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01BBFA-80F8-43C0-8A55-14D943D850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700F2A-8148-44C1-A353-219AF3DD12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C6CB9E-D1B5-447B-A528-545783539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33776F-6874-4802-A2AE-20FD9503C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C599C-8E38-4E49-B504-9206C78A7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ECFD0-EFBB-4759-A5EF-CABBCADB5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031110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基于人工智能的智能家居安全系统研究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智能家居安全系统概述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基于人工智能的智能家居安全系统设计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基于人工智能的智能家居安全系统实现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基于人工智能的智能家居安全系统性能分析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基于人工智能的智能家居安全系统应用前景与挑战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智能家居的普及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随着物联网技术的发展，智能家居逐渐进入人们的生活，带来了便利和舒适。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安全问题日益突出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智能家居的发展也伴随着安全问题的出现，如隐私泄露、设备被攻击等。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人工智能技术的应用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人工智能技术为智能家居安全提供了新的解决方案，可以通过学习、推理和判断来识别和应对安全威胁。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国内在智能家居安全领域的研究主要集中在安全防护、入侵检测等方面，取得了一定的成果。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国内研究现状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国外在智能家居安全领域的研究更加深入，涉及到隐私保护、设备认证等多个方面。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国外研究现状</a:t>
            </a:r>
          </a:p>
        </p:txBody>
      </p:sp>
      <p:pic>
        <p:nvPicPr>
          <p:cNvPr id="10" name="Picture 10"/>
          <p:cNvPicPr>
            <a:picLocks noChangeAspect="1"/>
          </p:cNvPicPr>
          <p:nvPr/>
        </p:nvPicPr>
        <p:blipFill>
          <a:blip r:embed="rId3"/>
          <a:srcRect l="12134" r="1213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325" r="83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未来，智能家居安全领域的研究将更加注重跨平台、跨设备的安全防护，以及基于人工智能技术的智能识别和应对安全威胁。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针对智能家居安全领域的关键问题，构建基于人工智能技术的智能家居安全系统。具体内容包括：设计智能家居安全系统的架构；研究基于深度学习的入侵检测算法；实现智能家居设备的身份认证和访问控制；开发智能家居安全系统的原型系统并进行实验验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本研究将采用文献调研、理论分析、算法设计、实验验证等方法进行研究。首先通过文献调研了解国内外研究现状及发展趋势，然后运用理论分析构建智能家居安全系统的架构，接着设计基于深度学习的入侵检测算法并实现身份认证和访问控制，最后开发原型系统进行实验验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智能家居安全系统概述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智能家居安全系统是一种基于人工智能技术的家庭安全防护解决方案，通过集成各种智能传感器、控制器和执行器等设备，实现对家庭环境的全面监测和智能控制，从而保障家庭安全。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智能家居安全系统通常由以下几个部分组成：智能传感器（如门窗磁传感器、烟雾传感器等）、智能控制器（如智能插座、智能开关等）、智能执行器（如智能门锁、智能摄像头等）以及中央控制系统。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组成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智能家居安全系统的定义和组成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智能家居安全系统具有多种功能，如入侵报警、火灾监测、煤气泄漏监测、紧急呼救等。同时，它还可以与手机、平板等移动设备实现远程互联，方便用户随时随地了解家庭安全状况并进行远程控制。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智能家居安全系统具有以下特点：高度集成化、智能化、可扩展性、易操作性以及高可靠性。它能够根据用户的需求进行个性化定制，提供全方位的家庭安全防护服务。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智能家居安全系统的功能和特点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家庭安全防护</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智能家居安全系统可以应用于家庭安全防护领域，通过实时监测和智能控制，有效防范入室盗窃、火灾等安全事故的发生。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老人和儿童看护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智能家居安全系统还可以用于老人和儿童的看护，通过智能传感器和执行器等设备，实现对老人和儿童生活状态的实时监测和远程控制，确保他们的安全。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智能家居控制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家居安全系统可以与智能家居控制系统相结合，实现对家居设备的统一管理和控制，提高家居生活的便捷性和舒适性。例如，用户可以通过手机APP远程控制家中的灯光、空调、窗帘等设备，实现智能化和个性化的家居生活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智能家居安全系统的应用场景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基于人工智能的智能家居安全系统设计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利用人工智能技术，实现对家居环境的全面、实时监控，确保家居安全。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智能化监控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多层次防御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数据驱动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构建多层次的安全防御体系，包括入侵检测、报警、自动应对等机制。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通过对大量数据的分析和学习，不断优化系统的安全性和智能性。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总体设计思路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传感器网络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部署多种类型的传感器，如门窗传感器、烟雾传感器、摄像头等，用于实时监测家居环境的状态。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控制中心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设立中央控制单元，负责接收、处理传感器数据，并根据预设规则发出相应的控制指令。</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通信模块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采用可靠的通信协议和技术，确保传感器与控制中心、用户终端之间的数据传输稳定、安全。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https://d.book118.com/526103111043010031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2024-08-29T15:59:16.390</cp:lastPrinted>
  <dcterms:created xsi:type="dcterms:W3CDTF">2024-08-29T07:59:16Z</dcterms:created>
  <dcterms:modified xsi:type="dcterms:W3CDTF">2024-08-29T07:59:18Z</dcterms:modified>
</cp:coreProperties>
</file>