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915CD-7AA5-4D5F-BC60-A1442A724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19C87-A314-415E-8C2D-15AB081EF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8CB49-924E-469A-B146-B65D6A0E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C421E-5862-4BA9-B412-FCA1E95DE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D9999-9200-4EA2-AA64-826ECAD25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CEFB1-D4AE-4BAD-8FF2-BCB4776D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0003B-0D2C-4D1B-B8D6-69D5591B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EE8FC-2163-42E4-AABA-1513E322E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48B14-FB9D-466E-B52E-8FD73975E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A855F-7A31-401E-AA6A-21F2A12A7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0B80A-4833-48D8-A898-7DB95616E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4005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比较陆地不同地带人类经济活动对地理环境的影响深度及原因分析\n## 1.引言：人类经济活动与地理环境的关系\n### 1.1人类经济活动对地理环境的依赖性\n### 1.2地理环境对人类经济活动的影响\n### 1.3研究目的与意义\n## 2.温带地区人类经济活动对地理环境的影响\n### 2.1农业活动对土壤和水资源的影响\n### 2.2工业活动对大气和水资源的影响\n### 2.3城市化进程对地理环境的影响\n## 3.热带地区人类经济活动对地理环境的影响\n### 3.1农业活动对土壤和水资源的影响\n### 3.2工业活动对大气和水资源的影响\n### 3.3城市化进程对地理环境的影响\n## 4.寒带地区人类经济活动对地理环境的影响\n### 4.1农业活动对土壤和水资源的影响\n### 4.2工业活动对大气和水资源的影响\n### 4.3城市化进程对地理环境的影响\n## 5.影响深度比较与分析\n### 5.1不同地带人类经济活动对土壤的影响深度比较\n### 5.2不同地带人类经济活动对水资源的影响深度比较\n### 5.3不同地带人类经济活动对大气的影响深度比较\n## 6.原因分析\n### 6.1地理环境影响因素分析\n### 6.2人类经济活动类型与强度分析\n### 6.3政策与法规因素分析\n## 7.结论与建议\n### 7.1结论概述\n### 7.2针对不同地带的环保建议\n### 7.3展望未来研究方向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比较陆地不同地带人类经济活动对地理环境的影响深度及原因分析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引言：人类经济活动与地理环境的关系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人类生存离不开地理环境提供的基本条件</a:t>
                </a:r>
                <a:endParaRPr/>
              </a:p>
            </p:txBody>
          </p:sp>
          <p:sp>
            <p:nvSpPr>
              <p:cNvPr id="2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气候条件影响农业、工业和居住区的分布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土壤条件影响农业产量和植被生长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水资源影响人类生活和工业生产</a:t>
                </a:r>
                <a:endParaRPr/>
              </a:p>
            </p:txBody>
          </p:sp>
        </p:grpSp>
        <p:grpSp>
          <p:nvGrpSpPr>
            <p:cNvPr id="2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地理环境对人类经济活动的限制</a:t>
                </a:r>
                <a:endParaRPr/>
              </a:p>
            </p:txBody>
          </p:sp>
          <p:sp>
            <p:nvSpPr>
              <p:cNvPr id="2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自然资源的分布和数量限制某些产业的发展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地形和地貌影响交通和基础设施建设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生态环境恶化可能导致资源枯竭和生态灾难</a:t>
                </a:r>
                <a:endParaRPr/>
              </a:p>
            </p:txBody>
          </p:sp>
        </p:grpSp>
        <p:grpSp>
          <p:nvGrpSpPr>
            <p:cNvPr id="2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人类经济活动对地理环境的改造和利用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农业活动通过耕作和灌溉改变土壤性质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工业活动排放污染物影响大气和水体质量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城市化进程导致土地利用方式和覆盖变化</a:t>
                </a:r>
                <a:endParaRPr/>
              </a:p>
            </p:txBody>
          </p:sp>
        </p:grpSp>
      </p:grpSp>
      <p:pic>
        <p:nvPicPr>
          <p:cNvPr id="2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人类经济活动对地理环境的依赖性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矿产资源为工业发展提供原材料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土地资源为农业和林业提供生产空间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水资源为农业、工业和居民生活提供水源</a:t>
                </a:r>
                <a:endParaRPr/>
              </a:p>
            </p:txBody>
          </p:sp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地理环境为人类经济活动提供资源基础</a:t>
                </a:r>
                <a:endParaRPr/>
              </a:p>
            </p:txBody>
          </p:sp>
        </p:grpSp>
        <p:grpSp>
          <p:nvGrpSpPr>
            <p:cNvPr id="28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优越的地理环境有利于提高生产效率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恶劣的地理环境可能导致生产损失和生态代价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地理环境的稳定性和可预测性影响经济活动的风险</a:t>
                </a:r>
                <a:endParaRPr/>
              </a:p>
            </p:txBody>
          </p:sp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地理环境影响人类经济活动的效率和可持续性</a:t>
                </a:r>
                <a:endParaRPr/>
              </a:p>
            </p:txBody>
          </p:sp>
        </p:grpSp>
        <p:grpSp>
          <p:nvGrpSpPr>
            <p:cNvPr id="29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自然资源分布影响产业带的形成和发展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地形和地貌影响城市规模和布局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气候条件影响农业产量和作物种类</a:t>
                </a:r>
                <a:endParaRPr/>
              </a:p>
            </p:txBody>
          </p:sp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地理环境对人类经济活动的分布和规模产生影响</a:t>
                </a:r>
                <a:endParaRPr/>
              </a:p>
            </p:txBody>
          </p:sp>
        </p:grpSp>
      </p:grpSp>
      <p:pic>
        <p:nvPicPr>
          <p:cNvPr id="29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地理环境对人类经济活动的影响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了解不同地带人类经济活动对地理环境的影响深度和广度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分析农业、工业和城市化对土壤、水资源和大气的影响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比较不同地带人类经济活动对地理环境的影响程度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探讨地理环境对人类经济活动的制约和促进作用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分析影响深度的原因，为可持续发展提供科学依据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探讨地理环境影响因素的作用机制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分析人类经济活动类型和强度的环境影响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研究政策与法规对地理环境影响的调控作用</a:t>
                </a:r>
                <a:endParaRPr/>
              </a:p>
            </p:txBody>
          </p:sp>
          <p:pic>
            <p:nvPicPr>
              <p:cNvPr id="3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为不同地带的环保政策和经济发展提供参考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提出针对性地带的保护和管理措施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优化经济发展布局和产业结构，提高资源利用效率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为未来研究方向提供思路和启示</a:t>
                </a:r>
                <a:endParaRPr/>
              </a:p>
            </p:txBody>
          </p:sp>
          <p:pic>
            <p:nvPicPr>
              <p:cNvPr id="3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温带地区人类经济活动对地理环境的影响</a:t>
            </a:r>
            <a:endParaRPr/>
          </a:p>
        </p:txBody>
      </p:sp>
      <p:sp>
        <p:nvSpPr>
          <p:cNvPr id="3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农业活动对土壤和水资源的影响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耕作导致土壤结构破坏和肥力下降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过度开垦和放牧导致土地荒漠化和盐碱化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化肥和农药的使用导致土壤污染和生态失衡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农业灌溉导致水资源浪费和地下水位下降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农田排水和农药残留物污染河流和湖泊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农业生产活动加剧水资源短缺和水资源分布不均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大气影响</a:t>
                </a:r>
                <a:endParaRPr/>
              </a:p>
            </p:txBody>
          </p:sp>
          <p:sp>
            <p:nvSpPr>
              <p:cNvPr id="3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工业生产排放废气导致大气污染和酸雨问题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温室气体排放加剧全球气候变化和影响生态系统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工业烟尘和粉尘污染影响大气能见度和生活质量</a:t>
                </a:r>
                <a:endParaRPr/>
              </a:p>
            </p:txBody>
          </p:sp>
          <p:sp>
            <p:nvSpPr>
              <p:cNvPr id="3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水资源影响</a:t>
                </a:r>
                <a:endParaRPr/>
              </a:p>
            </p:txBody>
          </p:sp>
          <p:sp>
            <p:nvSpPr>
              <p:cNvPr id="3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工业生产排放废水导致水资源污染和生态破坏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工业冷却水导致水资源浪费和热污染问题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工业遗址和废弃物对水资源安全和生态环境产生长期影响</a:t>
                </a:r>
                <a:endParaRPr/>
              </a:p>
            </p:txBody>
          </p:sp>
          <p:sp>
            <p:nvSpPr>
              <p:cNvPr id="3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工业活动对大气和水资源的影响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土地资源影响</a:t>
                </a:r>
                <a:endParaRPr/>
              </a:p>
            </p:txBody>
          </p:sp>
          <p:sp>
            <p:nvSpPr>
              <p:cNvPr id="3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城市扩张导致耕地面积减少和土地利用效率降低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城市建设占用自然资源和生态系统服务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城市土地利用变化影响城市气候和生态环境</a:t>
                </a:r>
                <a:endParaRPr/>
              </a:p>
            </p:txBody>
          </p:sp>
          <p:sp>
            <p:nvSpPr>
              <p:cNvPr id="3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水资源影响</a:t>
                </a:r>
                <a:endParaRPr/>
              </a:p>
            </p:txBody>
          </p:sp>
          <p:sp>
            <p:nvSpPr>
              <p:cNvPr id="3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城市生活用水和工业用水导致水资源压力增加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城市排水系统不足导致城市内涝和水资源污染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城市水资源管理不善导致水资源短缺和水资源利用效率低</a:t>
                </a:r>
                <a:endParaRPr/>
              </a:p>
            </p:txBody>
          </p:sp>
          <p:sp>
            <p:nvSpPr>
              <p:cNvPr id="3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城市化进程对地理环境的影响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热带地区人类经济活动对地理环境的影响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农业活动对土壤和水资源的影响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热带地区农业活动导致土壤侵蚀和养分流失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伐木和开垦活动导致森林破坏和土地退化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热带农业种植导致土壤酸化和盐渍化问题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热带地区农业灌溉导致水资源浪费和盐碱化问题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农业生产活动加剧水资源短缺和水资源分布不均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农田排水和农药残留物污染河流和湖泊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大气影响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热带地区工业活动排放废气导致大气污染和酸雨问题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工业生产排放温室气体加剧全球气候变化和影响生态系统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工业烟尘和粉尘污染影响大气能见度和生活质量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水资源影响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热带地区工业生产排放废水导致水资源污染和生态破坏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工业冷却水导致水资源浪费和热污染问题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工业遗址和废弃物对水资源安全和生态环境产生长期影响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工业活动对大气和水资源的影响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城市化进程对地理环境的影响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热带地区城市扩张导致耕地面积减少和土地利用效率降低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城市建设占用自然资源和生态系统服务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城市土地利用变化影响城市气候和生态环境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热带地区城市生活用水和工业用水导致水资源压力增加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城市排水系统不足导致城市内涝和水资源污染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城市水资源管理不善导致水资源短缺和水资源利用效率低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寒带地区人类经济活动对地理环境的影响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农业活动对土壤和水资源的影响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寒带地区农业活动导致土壤温度降低和肥力下降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过度开垦和放牧导致土地荒漠化和冰川融化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化肥和农药的使用导致土壤污染和生态失衡</a:t>
                </a:r>
                <a:endParaRPr/>
              </a:p>
            </p:txBody>
          </p:sp>
          <p:pic>
            <p:nvPicPr>
              <p:cNvPr id="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寒带地区农业灌溉导致水资源浪费和地下水位下降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农田排水和农药残留物污染河流和湖泊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农业生产活动加剧水资源短缺和水资源分布不均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https://d.book118.com/526104005200010051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比较陆地不同地带人类经济活动对地理环境的影响深度及原因分析</vt:lpstr>
      <vt:lpstr>引言：人类经济活动与地理环境的关系</vt:lpstr>
      <vt:lpstr>PowerPoint Presentation</vt:lpstr>
      <vt:lpstr>PowerPoint Presentation</vt:lpstr>
      <vt:lpstr>PowerPoint Presentation</vt:lpstr>
      <vt:lpstr>温带地区人类经济活动对地理环境的影响</vt:lpstr>
      <vt:lpstr>PowerPoint Presentation</vt:lpstr>
      <vt:lpstr>PowerPoint Presentation</vt:lpstr>
      <vt:lpstr>PowerPoint Presentation</vt:lpstr>
      <vt:lpstr>热带地区人类经济活动对地理环境的影响</vt:lpstr>
      <vt:lpstr>PowerPoint Presentation</vt:lpstr>
      <vt:lpstr>PowerPoint Presentation</vt:lpstr>
      <vt:lpstr>PowerPoint Presentation</vt:lpstr>
      <vt:lpstr>寒带地区人类经济活动对地理环境的影响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2024-09-17T15:21:05.630</cp:lastPrinted>
  <dcterms:created xsi:type="dcterms:W3CDTF">2024-09-17T07:21:05Z</dcterms:created>
  <dcterms:modified xsi:type="dcterms:W3CDTF">2024-09-17T07:21:07Z</dcterms:modified>
</cp:coreProperties>
</file>