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709ED7-0900-4302-9DC8-BAD5D9086D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55C185-296F-49D6-A0FF-EBDE35C584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993016-00EA-4E16-BD91-EDC820F247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B929BD-BCDA-4258-886D-D2CA599AD3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81CEB9-AA23-429C-A9B9-9DB532E643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7411FCA-CEC1-4352-8956-9F2933E069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D4C923C-8D95-42B6-A12B-14D112795B2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10E18E-F87F-474F-A925-6AA8218434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E9F39F-16DD-44CB-BC5F-AC5B62B186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EE04B2-D008-4821-B30C-32C173975B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02A72F-5498-46C0-A9C6-1417FE2464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610401415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氧化铁红项目实施方案</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XX-01-17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项目背景与目标</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项目建设内容与规划</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项目实施计划与进度安排</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投资估算与资金筹措方案</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环境保护、安全生产与消防措施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组织架构、人力资源配置和培训方案</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风险评估、应对策略及监控机制</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项目背景与目标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市场规模</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市场竞争</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市场趋势</a:t>
            </a:r>
          </a:p>
        </p:txBody>
      </p:sp>
      <p:pic>
        <p:nvPicPr>
          <p:cNvPr id="5" name="Picture 5"/>
          <p:cNvPicPr>
            <a:picLocks noChangeAspect="1"/>
          </p:cNvPicPr>
          <p:nvPr/>
        </p:nvPicPr>
        <p:blipFill>
          <a:blip r:embed="rId2"/>
          <a:srcRect l="21159" r="21159"/>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2929" b="2929"/>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氧化铁红市场现状及趋势</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氧化铁红作为一种重要的无机颜料，广泛应用于建筑、涂料、橡胶、塑料等领域，市场规模不断扩大。</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随着技术的发展和环保要求的提高，氧化铁红市场竞争日益激烈，高品质、环保型产品成为市场主流。</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未来氧化铁红市场将继续保持增长态势，同时向高品质、多功能、环保方向发展。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通过本项目的实施，可以生产出高品质、环保型的氧化铁红产品，满足市场不断增长的需求。</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满足市场需求</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75" b="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提升企业竞争力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推动行业发展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792" r="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本项目的实施将有助于提高企业的技术水平和生产效率，降低生产成本，提升企业市场竞争力。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本项目的成功实施将对氧化铁红行业的整体技术水平提升和产业升级起到积极的推动作用。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项目建设必要性与意义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项目目标</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本项目旨在建设一条年产XX吨高品质、环保型氧化铁红的生产线，实现产品的规模化、自动化生产。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预期成果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项目完成后，预计将实现年产XX吨高品质、环保型氧化铁红的生产能力，产品质量达到国际先进水平，满足国内外高端市场需求。同时，项目将带动相关产业的发展，创造更多的就业机会和经济效益。</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719" r="2471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项目目标与预期成果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项目建设内容与规划</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建设规模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年产XX万吨氧化铁红生产线。</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产能布局</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根据市场需求和产品特性，合理规划生产线的产能布局，确保产品质量和生产效率。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建设规模及产能布局</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90" r="325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原料准备、配料、反应、过滤、干燥、粉碎、包装等。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生产工艺流程</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选用高效、节能、环保的设备，如反应釜、过滤器、干燥机、粉碎机等。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设备选型</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生产工艺流程及设备选型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原材料供应及品质要求</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原材料供应</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选择优质的铁矿石、硫酸等原材料供应商，确保原材料的稳定供应。</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品质要求</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原材料应符合国家相关标准，严格控制杂质含量，保证产品质量。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项目实施计划与进度安排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8956" b="2895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3107" b="310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前期准备工作及时间安排</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场地准备</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完成场地平整、地基处理等工作，确保施工场地符合建设要求。预计耗时2个月。</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设备采购与调试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根据工艺要求，采购所需的生产设备，并完成设备的安装与调试。预计耗时3个月。</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人员培训与组织</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对项目参与人员进行专业培训，提高团队整体技能水平，同时组建高效的项目管理团队。预计耗时1个月。</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包括厂房建设、设备安装等基础性工作。预计耗时6个月，需确保施工质量符合要求，为后续工作打下坚实基础。</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基础建设阶段</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在设备调试完成后进行试生产，验证生产工艺的稳定性和可行性。预计耗时1个月，需密切关注生产过程中的问题并及时调整。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试生产阶段</a:t>
            </a:r>
          </a:p>
        </p:txBody>
      </p:sp>
      <p:pic>
        <p:nvPicPr>
          <p:cNvPr id="10" name="Picture 10"/>
          <p:cNvPicPr>
            <a:picLocks noChangeAspect="1"/>
          </p:cNvPicPr>
          <p:nvPr/>
        </p:nvPicPr>
        <p:blipFill>
          <a:blip r:embed="rId3"/>
          <a:srcRect l="12083" r="120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31458" r="31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在试生产成功后，进入正式生产阶段，实现氧化铁红的批量生产。预计耗时2个月，需确保产品质量和生产效率达到预期目标。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正式生产阶段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施工进度计划及关键节点控制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工程收尾</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完成剩余设备的安装和调试工作，清理施工现场，确保环境整洁。预计耗时1个月。</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竣工验收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组织专家对项目进行竣工验收，检查工程质量和安全等方面是否符合规范要求。预计耗时2周。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项目总结与评估</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对整个项目进行总结和评估，总结经验教训，为后续类似项目提供借鉴。预计耗时1周。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后期收尾工作及验收标准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投资估算与资金筹措方案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https://d.book118.com/526104014155010043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2024-09-11T16:50:05.505</cp:lastPrinted>
  <dcterms:created xsi:type="dcterms:W3CDTF">2024-09-11T08:50:05Z</dcterms:created>
  <dcterms:modified xsi:type="dcterms:W3CDTF">2024-09-11T08:50:07Z</dcterms:modified>
</cp:coreProperties>
</file>