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0F8C3-6096-4F81-9127-336F640A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866CC-5C4F-46BC-9220-E8499658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F12D0-BC42-4D6A-9F3E-3DBF15DD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FA566-2889-483F-AE55-7237CA02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2C2EE-89CC-4247-8BA1-344DFFE3F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1CC56-36AC-4F4D-8B7E-4D104A48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FFBBCC-A5F8-422C-9BA7-8E3DB518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4BF51-A7DC-4C08-B4A8-9A0878920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65506-7617-4556-8286-CDD2E9B1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61F3A-487B-407E-9FDB-A00EA83E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77D93-63D3-47CD-BAA7-3CF1FB18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403000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设备维保的维保标准与维保规范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设备维保记录与报告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设备预防性维护策略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按照设备使用情况和厂家建议，定期进行维保，确保设备正常运行。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根据设备实际运行状况，及时发现潜在问题，进行针对性的维保，预防设备故障。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视情维保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设备出现故障后，及时进行修复和维保，恢复设备性能。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事后维保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设备维保周期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检查设备性能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清理和润滑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确保设备外观无损坏，无明显磨损。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确保设备各项功能正常，符合设计要求。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确保设备安全防护装置完好，符合安全标准。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对设备进行必要的清理和润滑，保证设备正常运行。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日常巡检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按照维保周期，对设备进行全面的维保。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记录与归档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对维保过程进行详细记录，并归档保存，便于后续查阅和管理。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定期对设备进行巡检，记录设备运行状况。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设备出现故障时，及时进行修复和维保。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人员资质要求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具备相关技术知识和经验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从事设备维保的人员应具备相应的技术知识和经验，能够正确理解和处理设备故障。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经过专业培训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维保人员应经过专业培训，熟悉设备的工作原理、维护保养流程以及安全操作规范。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持有相关证书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根据所维护设备的特殊要求，维保人员应持有相关证书或资质证明。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用于设备维保的工具和设备应适用于所要维护的设备，确保能够准确检测和处理故障。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精度和可靠性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定期校准和维护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维保工具和设备应具备高精度和可靠性，以确保维护工作的准确性和有效性。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维保工具和设备应定期进行校准和维护，确保其性能和准确性。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工具与设备要求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在进行设备维保时，应严格遵守安全操作规程，确保人员安全和设备稳定。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在维护过程中，应采取必要的安全预防措施，如穿戴防护用品、使用安全锁等。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对于存在安全隐患的设备，应设置明显的安全警示标识，提醒操作人员注意安全。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设备维保记录与报告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https://d.book118.com/526104030001010055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2024-09-22T08:13:43.756</cp:lastPrinted>
  <dcterms:created xsi:type="dcterms:W3CDTF">2024-09-22T00:13:43Z</dcterms:created>
  <dcterms:modified xsi:type="dcterms:W3CDTF">2024-09-22T00:13:45Z</dcterms:modified>
</cp:coreProperties>
</file>