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449DE-D4D6-472A-9AB4-A169EE78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08B79-08FD-4D52-8864-9E7ACD2C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A4172-CE7B-49B9-B8C3-50B4D3B16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7A039-0629-4E4C-8DB8-65029E2C9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0E58F-D416-4D8D-A998-ED1C7731E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F1C41-1200-4577-964E-F02BA5A7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38A55-6922-46D9-B59C-A38DD85D3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CB4B0-B49B-46C8-BF54-40F8354D0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943C6-0716-4F00-BE24-71DF300F4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E793F-DE5C-41F4-8A59-C543725B1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8D23F-0DBE-4707-BCFF-05050E15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412201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高端矿泉水项目分析报告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生产工艺与质量控制体系建设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品牌推广与营销策略部署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供应链协同与物流配送优化方案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投资回报预测与风险评估报告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项目背景与市场分析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高端矿泉水市场近年来呈现出快速增长的趋势，市场规模不断扩大。随着消费者对健康和生活品质的追求，高端矿泉水的需求也在不断增加。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高端矿泉水市场具有品质要求高、价格敏感度低、消费者忠诚度高等特点。消费者对高端矿泉水的品质、口感、产地等方面都有较高的要求。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未来高端矿泉水市场将继续保持快速增长，消费者对品质和口感的要求将不断提高，同时市场竞争也将更加激烈。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高端矿泉水市场现状及趋势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中产阶级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随着中产阶级收入水平的提高和消费观念的转变，他们对高端矿泉水的需求也在不断增加。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高端消费者是高端矿泉水的主要目标客户群体，他们注重生活品质和健康，对价格敏感度较低，愿意为高品质的产品支付更高的价格。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企业客户包括酒店、餐厅、会议等场合，他们对高端矿泉水的需求量大，且对品质和服务有较高要求。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95" r="1689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目前高端矿泉水市场上主要的竞争对手包括依云、巴黎水、斐济水等国际知名品牌，以及国内的一些高端矿泉水品牌如农夫山泉、百岁山等。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竞争对手优势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国际知名品牌在品牌知名度、产品品质、口感等方面具有较大优势，而国内品牌则在价格、渠道等方面具有一定优势。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竞争对手劣势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国际知名品牌的价格较高，且在国内市场的渠道建设不够完善；而国内品牌在品牌知名度和产品品质方面相对较弱。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产品定位与差异化策略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高端矿泉水源自地下深处，经过自然过滤，富含矿物质，具有天然纯净的品质。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天然纯净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08" r="1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45" r="33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口感优质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含有适量的矿物质和微量元素，有益于人体健康。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高端矿泉水通常具有清爽、甘甜的口感，让人饮用后感觉舒适。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目标客户注重健康饮食，追求高品质生活，对饮用水的要求较高。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00" r="146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客户对产品的品质、口感、包装设计等方面有较高要求，愿意为高品质产品支付更高价格。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客户希望产品易于购买、携带和使用，以满足其快节奏的生活方式。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目标客户需求洞察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通过打造高端、优雅的品牌形象，吸引目标客户的关注，提升产品知名度。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不断研发新产品，如低钠、高钙等特色矿泉水，以满足客户多样化的需求。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提供个性化的定制服务、专属的客户服务等，提升客户体验，增强客户黏性。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运用互联网、社交媒体等多元化营销手段，扩大品牌影响力，提高市场占有率。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差异化竞争策略制定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生产工艺与质量控制体系建设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对高端矿泉水生产工艺流程进行全面梳理，包括水源采集、预处理、过滤、消毒、灌装等关键环节。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针对现有工艺流程中存在的问题，提出优化建议，如改进过滤技术、提高消毒效率、优化灌装流程等，以提高生产效率和产品质量。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生产工艺流程梳理及优化建议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流程优化建议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工艺流程梳理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详细介绍高端矿泉水质量检测的方法和手段，包括物理指标（如色度、浑浊度等）、化学指标（如pH值、矿物质含量等）和微生物指标（如细菌总数、大肠菌群等）的检测。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根据高端矿泉水的特性和市场需求，制定科学合理的质量标准，确保产品质量符合消费者期望和相关法规要求。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质量检测方法与标准制定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https://d.book118.com/526104122010010035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2024-09-04T13:49:42.219</cp:lastPrinted>
  <dcterms:created xsi:type="dcterms:W3CDTF">2024-09-04T05:49:42Z</dcterms:created>
  <dcterms:modified xsi:type="dcterms:W3CDTF">2024-09-04T05:49:44Z</dcterms:modified>
</cp:coreProperties>
</file>