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0A154-0BE5-44D5-9BF9-2C663EC8A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C42E2-4057-4881-B54D-15C9A85D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FB583-17DC-4DA1-9BE9-E463E23C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A600D-3BBC-473C-BEF2-2144E14C0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DFA06-C944-4B13-BDF2-A0D77405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A45FB-1974-4A17-B84B-F0908093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4E5E61-BFB6-4A3E-8610-EA2F7D7CD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7C2BB-B22A-45F2-9DAB-5580CA568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0335B-E0FF-46EE-B8DD-BFBF1C918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71DA6-EB42-4F23-8A63-CEA411B1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91E5B-C115-4365-B639-D28D502B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51" r:id="rId2"/>
    <p:sldLayoutId id="2147487952" r:id="rId3"/>
    <p:sldLayoutId id="2147487953" r:id="rId4"/>
    <p:sldLayoutId id="2147487954" r:id="rId5"/>
    <p:sldLayoutId id="2147487955" r:id="rId6"/>
    <p:sldLayoutId id="2147487956" r:id="rId7"/>
    <p:sldLayoutId id="2147487957" r:id="rId8"/>
    <p:sldLayoutId id="2147487958" r:id="rId9"/>
    <p:sldLayoutId id="2147487959" r:id="rId10"/>
    <p:sldLayoutId id="214748796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4133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高中数学苏教版必修5课件第一章解三角形课件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解三角形的基本概念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正弦定理与余弦定理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解三角形的实际应用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解三角形的注意事项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解三角形的经典例题解析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解三角形的基本概念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三角形的边与角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三角形的角：三角形有三个角，角度大小与边长有关，角度之和为180度。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三角形的边：三角形由三条边组成，任意两边之和大于第三边，任意两边之差小于第三边。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三角形的分类：根据边长和角度的不同，三角形可以分为等边三角形、等腰三角形和直角三角形等。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三角形的性质：三角形具有稳定性，即任意两边之和大于第三边，因此三角形不易变形。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三角形解的定义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解三角形的定义：通过已知条件求解三角形三个内角或边长的问题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三角形解的判断方法：通过观察已知条件和图形特征进行判断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三角形解的分类：包括唯一解、多解和无解三种情况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解三角形的基本概念：包括正弦定理、余弦定理等基本概念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解三角形的条件</a:t>
            </a:r>
            <a:endParaRPr lang="zh-CN" altLang="en-US"/>
          </a:p>
        </p:txBody>
      </p:sp>
      <p:sp>
        <p:nvSpPr>
          <p:cNvPr id="10491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已知三角形的三边，求三角形的解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已知两边和夹角，求三角形的解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已知两边和其中一边的对角，求三角形的解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已知三角形的两角和一边，求三角形的解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6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正弦定理与余弦定理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正弦定理及其应用</a:t>
            </a:r>
            <a:endParaRPr lang="zh-CN" altLang="en-US"/>
          </a:p>
        </p:txBody>
      </p:sp>
      <p:sp>
        <p:nvSpPr>
          <p:cNvPr id="10493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正弦定理在解三角形中的应用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正弦定理在实际问题中的应用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正弦定理的表述形式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正弦定理在三角形中的应用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余弦定理及其应用</a:t>
            </a:r>
            <a:endParaRPr lang="zh-CN" altLang="en-US"/>
          </a:p>
        </p:txBody>
      </p:sp>
      <p:sp>
        <p:nvSpPr>
          <p:cNvPr id="10494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余弦定理的应用范围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余弦定理在解三角形中的应用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余弦定理的推导和证明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余弦定理的几种形式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正弦定理与余弦定理的比较</a:t>
            </a:r>
            <a:endParaRPr lang="zh-CN" altLang="en-US"/>
          </a:p>
        </p:txBody>
      </p:sp>
      <p:sp>
        <p:nvSpPr>
          <p:cNvPr id="10494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定义和表述方式的比较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适用范围和适用场景的比较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证明方法的比较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应用领域的比较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3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解三角形的实际应用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测量高度</a:t>
            </a:r>
            <a:endParaRPr lang="zh-CN" altLang="en-US"/>
          </a:p>
        </p:txBody>
      </p:sp>
      <p:sp>
        <p:nvSpPr>
          <p:cNvPr id="10496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解三角形的实际应用在其他领域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总结解三角形在测量高度中的应用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利用解三角形计算高度的方法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实际应用案例：测量建筑物的高度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测量距离</a:t>
            </a:r>
            <a:endParaRPr lang="zh-CN" altLang="en-US"/>
          </a:p>
        </p:txBody>
      </p:sp>
      <p:sp>
        <p:nvSpPr>
          <p:cNvPr id="104967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利用三角函数计算距离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利用全等三角形测量距离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利用相似三角形测量距离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利用勾股定理测量距离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https://d.book118.com/526104133020010031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高中数学苏教版必修5课件第一章解三角形课件</vt:lpstr>
      <vt:lpstr>目录</vt:lpstr>
      <vt:lpstr>添加章节标题</vt:lpstr>
      <vt:lpstr>解三角形的基本概念</vt:lpstr>
      <vt:lpstr>PowerPoint Presentation</vt:lpstr>
      <vt:lpstr>三角形的边与角</vt:lpstr>
      <vt:lpstr>三角形解的定义</vt:lpstr>
      <vt:lpstr>解三角形的条件</vt:lpstr>
      <vt:lpstr>正弦定理与余弦定理</vt:lpstr>
      <vt:lpstr>PowerPoint Presentation</vt:lpstr>
      <vt:lpstr>正弦定理及其应用</vt:lpstr>
      <vt:lpstr>余弦定理及其应用</vt:lpstr>
      <vt:lpstr>正弦定理与余弦定理的比较</vt:lpstr>
      <vt:lpstr>解三角形的实际应用</vt:lpstr>
      <vt:lpstr>PowerPoint Presentation</vt:lpstr>
      <vt:lpstr>测量高度</vt:lpstr>
      <vt:lpstr>测量距离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2024-08-29T11:41:34.861</cp:lastPrinted>
  <dcterms:created xsi:type="dcterms:W3CDTF">2024-08-29T03:41:34Z</dcterms:created>
  <dcterms:modified xsi:type="dcterms:W3CDTF">2024-08-29T03:41:37Z</dcterms:modified>
</cp:coreProperties>
</file>