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4432F-4A01-4FAA-9BD5-29E584183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E90AF-8818-459E-879C-E2C52C3B1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7B82A-F023-42FC-AD7A-0D4FDC55A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80A06-C41A-4FB3-95FA-2A215F2AA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79146-7070-40B3-81CC-5BA89AD45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5BFA77-C133-4FAF-8AF9-7D562685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45745-FEE8-4C53-A48A-D6E14B305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3A0E9-E773-431D-BD46-274A3B3BE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13B68-31E2-42C0-8C66-15B97D12A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AE4D0-4EA5-4416-B385-F63CC4903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EFEBB-BE31-4E51-B9EC-CF0D6F46B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052332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幼师目标单位环境分析报告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目标单位概况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目标单位环境分析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目标单位的优势与不足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建议和改进措施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本报告旨在分析幼师目标单位的环境状况，评估其优势、劣势、机会和威胁，为幼师的发展提供决策依据。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随着社会对幼儿教育的重视程度不断提高，幼师行业面临着诸多机遇和挑战。为了更好地适应市场需求和提升教育质量，对幼师目标单位的环境进行全面分析至关重要。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本报告主要针对幼师目标单位的环境进行分析，包括内部环境和外部环境。内部环境包括师资力量、设施设备、课程设置等；外部环境包括政策法规、市场需求、竞争态势等。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由于信息收集的局限性，本报告可能无法涵盖幼师目标单位的全部环境和影响因素。此外，报告的分析结果主要基于当前数据和信息，未来环境的变化可能对报告的准确性产生影响。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目标单位概况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拥有XX个班级，学生人数达到XXX人。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办学规模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拥有XX名专业幼师，其中XX%具有本科及以上学历。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成立于XXXX年，已有XX年的历史。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位于XX市XX区，交通便利，环境优美。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目标单位的简介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采用扁平化管理，分为行政部、教学部和后勤部。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45" r="1894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管理团队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部门职责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由园长、副园长、教研主任等组成，分工明确，高效协作。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各部门各司其职，共同保障幼儿园的正常运转。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目标单位的组织结构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注重全面发展，培养孩子的综合素质。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采用游戏化教学、情境教学等多种教学方法，激发孩子的学习兴趣。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注重培养孩子的创造力、想象力和实践能力，鼓励孩子自主探索和学习。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教育特色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目标单位的教育理念和教学方法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目标单位环境分析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4" b="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硬件设施分析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设施完备性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检查幼儿园内各类设施是否齐全，包括教室、休息室、洗手间、游乐设施等，以满足幼儿日常学习和生活的需要。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设施安全性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评估设施是否符合安全标准，如教室内桌椅、玩具是否稳固，游乐设施是否经过质量检测等，以确保幼儿的人身安全。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设施更新与维护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了解幼儿园是否定期对设施进行检查、维修和更新，以确保设施的正常运行和幼儿的使用安全。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分析幼儿园的课程设置是否科学、合理，是否符合幼儿的身心发展规律，是否注重培养幼儿的综合素质。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评估幼儿园的教育理念是否符合现代教育理念，关注幼儿的全面发展，注重培养幼儿的创造力、合作精神和自主性。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评估幼儿园的教育方法是否符合幼儿的认知特点，是否注重启发式教学、游戏化教学等有益于幼儿发展的教学方法。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软件设施分析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教师与幼儿的互动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观察教师与幼儿的互动情况，了解教师是否关注幼儿的需求、善于引导幼儿参与活动，以及能否激发幼儿的学习兴趣。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教师资质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了解幼儿园教师的资质和教学经验，包括教师资格证、学历背景和工作经验等。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评估幼儿园是否定期对教师进行培训和进修，以提高教师的教学水平和专业素养。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https://d.book118.com/526105233232010050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2024-09-16T10:40:43.041</cp:lastPrinted>
  <dcterms:created xsi:type="dcterms:W3CDTF">2024-09-16T02:40:43Z</dcterms:created>
  <dcterms:modified xsi:type="dcterms:W3CDTF">2024-09-16T02:40:45Z</dcterms:modified>
</cp:coreProperties>
</file>