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F2A5-8440-4871-97CF-4C43F9810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89E34-F67D-4422-9C62-D01B19C7A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72D14-767A-48A8-86BF-31153240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7A234-15E0-4246-A1F0-1687147AB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7BD821-F125-4878-8E35-250DE3E3A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7157F-5601-4900-843F-6FF2DA75F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8E2B59-D0B0-48A8-9A61-E779DD72C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C2A1C-6F1D-4CB3-8A4D-9D9914B70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59742-1131-4C91-AB76-0906C184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65957-E4FD-4209-AAF7-1DDD41E79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9C48A-FBDB-4D7C-A99B-33B5BEF2A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11143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乳腺癌术前术后护理常规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乳腺癌患者生活指导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乳腺癌随访与复查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63" r="30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乳腺癌是一种常见的恶性肿瘤，发生在乳腺上皮细胞。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根据病理类型，乳腺癌可分为浸润性导管癌、浸润性小叶癌、髓样癌等。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乳腺癌的确切病因尚不明确，但遗传、内分泌、环境等因素被认为与其发病有关。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高龄、家族遗传、未育或晚育、长期服用激素药物等增加乳腺癌风险。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917" b="7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乳房出现无痛性肿块、乳头溢液、乳房皮肤改变、腋窝淋巴结肿大等。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通过乳腺B超、乳腺X线摄影、病理组织学检查等手段确诊。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针对患者的焦虑、恐惧等情绪，给予心理疏导和安慰，帮助患者树立信心。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向患者及家属介绍乳腺癌的诊疗过程、预后及康复知识，提高患者对疾病的认知水平。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协助患者完成心电图、胸片、血常规、凝血功能等检查，确保手术安全。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清洁手术区域皮肤，预防术后感染。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饮食与生活指导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指导患者术前合理饮食，避免过度进食高脂、高糖食物，保持营养均衡。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生活指导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指导患者保持良好的生活习惯，避免熬夜、劳累，保持良好的心态和情绪。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https://d.book118.com/526111143123010043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2024-09-11T11:53:06.663</cp:lastPrinted>
  <dcterms:created xsi:type="dcterms:W3CDTF">2024-09-11T03:53:06Z</dcterms:created>
  <dcterms:modified xsi:type="dcterms:W3CDTF">2024-09-11T03:53:08Z</dcterms:modified>
</cp:coreProperties>
</file>