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A00ADD-999D-430F-9AAF-0B20D04D1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65F733-6817-4885-8157-74C036A0D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F4D807-0742-4AD0-B876-172B5E5E9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5CA821-C926-4CBE-9EBB-6D0DF4DCD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FBDFF5-DDF9-4373-8671-045D01C82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31AD9B-B1E0-48E5-9556-85A56B4AC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9152C9-CC3D-4A9F-83E3-792A4E3F7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E34295-E81A-4236-802F-84330B72C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D7A9BE-6DC0-4E3F-895B-0D61E0538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DA469E-1A88-494C-A453-8AE732DA2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84BCB2-BB68-438D-800F-D7D98431C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112024034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护理文书书写存在的问题原因分析及整改措施讲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护理文书书写存在的问题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问题原因分析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整改措施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实施计划和时间表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609" b="2560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提高护理文书书写质量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通过分析存在的问题及其原因，提出针对性的整改措施，旨在提高护理文书书写的准确性和规范性。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规范的护理文书书写能够准确记录患者的病情和护理措施，为医生提供重要参考，从而保障患者的安全。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提升护理服务质量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优质的护理文书书写能够体现护士的专业素养和服务质量，提升患者对护理服务的满意度。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整改措施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列举在护理文书书写过程中出现的常见问题，如记录不准确、不及时、不完整等。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对存在的问题进行深入分析，找出问题产生的原因，如护士专业知识不足、工作繁忙等。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针对存在的问题及其原因，提出具体的整改措施，如加强护士培训、优化工作流程等。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汇报整改措施的实施情况及其效果，包括护士书写水平的提高、患者满意度的提升等。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护理文书书写存在的问题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书写潦草，字迹难以辨认。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字体不工整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格式不正确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用词不当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未按照规定的格式书写，如日期、时间、签名等位置不准确。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使用不准确的医学术语或过于简化的语言。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书写不规范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重要信息如患者姓名、性别、年龄、诊断等漏写。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漏项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护理过程、护理措施、患者反应等记录不完整。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记录不全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对同一患者的护理记录缺乏连续性，不能反映患者的病情变化。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缺乏连续性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内容不完整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对患者的症状、体征等描述不准确或模糊不清。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描述模糊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使用过于专业的词汇或术语，导致非专业人员难以理解。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用词晦涩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护理记录前后矛盾，逻辑不严密。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逻辑混乱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表达不清晰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代签名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由他人代替护士本人签名，违反规定。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漏签名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护理记录完成后未及时签名或漏签名。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签名不规范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签名不清晰或难以辨认，不符合规定要求。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签名不齐全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问题原因分析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缺乏书写规范和标准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缺乏规范的书写培训和教育，护理人员对书写规范和标准了解不足，容易出现书写错误和疏漏。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护理文书书写缺乏统一、明确的规范和标准，导致不同医院、不同科室、不同护理人员之间的书写风格和内容差异较大。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护理人员素质参差不齐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护理人员学历、经验和技能水平不同，对护理文书的理解和书写能力存在差异。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部分护理人员缺乏责任心和职业素养，对护理文书的重视程度不够，容易出现敷衍了事、马虎草率的情况。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护理工作本身繁重，护理人员经常面临时间紧迫的情况，难以保证充分的时间和精力进行护理文书的书写。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在紧急情况下，护理人员可能更加注重抢救和治疗工作，而忽视了护理文书的及时、准确书写。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工作繁忙，时间紧迫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https://d.book118.com/526112024034010044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2024-09-12T11:14:24.585</cp:lastPrinted>
  <dcterms:created xsi:type="dcterms:W3CDTF">2024-09-12T03:14:24Z</dcterms:created>
  <dcterms:modified xsi:type="dcterms:W3CDTF">2024-09-12T03:14:26Z</dcterms:modified>
</cp:coreProperties>
</file>