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5DC97A-D6E1-47CD-B3AA-11B61F15C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16C28F-A533-47E6-A6D8-CF2014556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91B668-B693-4D01-89BD-93D7C30475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6F83F8-07A4-4E2D-A215-9DF2CB3F98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583577-C2C3-43EB-A2EE-25D62C0CDC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B6A95C-D478-4D96-8D64-3B60BFF52D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415E57-CDD3-4FDE-9955-CDD087EFE5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9AB37D-4452-4777-AE64-002FFB31BF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A21F4-3856-49C7-89EF-10FD705C1A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B4682F-E6C5-46BA-9713-D0F9CD846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4F80A2-14A2-4123-A4DB-88F599BF3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115035115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党课课件牢记党的宗旨实现中国梦想</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党的宗旨与历史使命</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实现中国梦的路径与策略</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党的建设与实现中国梦</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党员的责任与担当</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案例分析：先进党员事迹分享</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党的宗旨与历史使命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党的宗旨是始终把人民放在心中最高位置，全心全意为人民服务，为人民谋幸福、为民族谋复兴。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全心全意为人民服务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党以马克思主义为指导思想，坚持中国特色社会主义道路，为实现共产主义而奋斗。</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坚持马克思主义</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党始终保持与人民群众的密切联系，倾听群众呼声，反映群众诉求，维护群众利益。</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始终保持与人民群众的血肉联系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党的宗旨的内涵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推进中国特色社会主义事业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党要不断推进中国特色社会主义事业，为实现国家富强、民族振兴、人民幸福而不懈奋斗。</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维护世界和平与发展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党要为维护世界和平与发展作出贡献，推动构建人类命运共同体。</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实现中华民族伟大复兴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党肩负着实现中华民族伟大复兴的历史使命，必须团结带领人民完成这一伟大历史任务。</a:t>
            </a:r>
          </a:p>
        </p:txBody>
      </p:sp>
      <p:pic>
        <p:nvPicPr>
          <p:cNvPr id="10" name="Picture 10"/>
          <p:cNvPicPr>
            <a:picLocks noChangeAspect="1"/>
          </p:cNvPicPr>
          <p:nvPr/>
        </p:nvPicPr>
        <p:blipFill>
          <a:blip r:embed="rId2"/>
          <a:srcRect l="7000" r="70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党的历史使命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党的宗旨与历史使命是内在统一的，全心全意为人民服务的宗旨决定了党必须肩负起实现中华民族伟大复兴的历史使命。</a:t>
            </a:r>
          </a:p>
        </p:txBody>
      </p:sp>
      <p:pic>
        <p:nvPicPr>
          <p:cNvPr id="6" name="Picture 6"/>
          <p:cNvPicPr>
            <a:picLocks noChangeAspect="1"/>
          </p:cNvPicPr>
          <p:nvPr/>
        </p:nvPicPr>
        <p:blipFill>
          <a:blip r:embed="rId2"/>
          <a:srcRect l="14500" r="14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内在统一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党的历史使命的实现需要依靠党的宗旨的践行，而党的宗旨的践行也需要历史使命的指引和推动。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相互促进</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随着时代的发展，党的宗旨和历史使命的具体内涵和要求也在不断丰富和发展，需要党不断进行理论创新和实践创新。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时代要求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党的宗旨与历史使命的关系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实现中国梦的路径与策略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中国梦是在中国共产党第十八次全国代表大会上提出的，是全体中国人民的共同理想和追求。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中国梦的提出</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中国梦是一个宏大的国家梦，涵盖了政治、经济、文化、社会和生态文明建设等多个方面，旨在实现中华民族伟大复兴。</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中国梦的内涵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中国梦的提出与内涵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推进创新驱动发展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加强科技创新，提高自主创新能力，推动产业升级和经济发展方式转变。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坚持中国特色社会主义道路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坚定不移地走中国特色社会主义道路，不断推进改革开放，是实现中国梦的基础。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全面深化改革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通过全面深化改革，破除体制机制障碍，释放社会活力，推动经济社会发展。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实现中国梦的路径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08" r="162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加强党的建设</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坚持全面从严治党，加强党的思想建设、组织建设、作风建设和制度建设，提高党的执政能力和领导水平。</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促进民族团结</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加强民族团结，维护国家统一和社会稳定，为实现中国梦创造良好的社会环境。</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弘扬中华文化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传承和弘扬中华优秀传统文化，增强文化自信和民族自豪感，为中华民族伟大复兴提供精神支撑。</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实现中国梦的策略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党的建设与实现中国梦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https://d.book118.com/526115035115010032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2024-08-31T13:43:42.132</cp:lastPrinted>
  <dcterms:created xsi:type="dcterms:W3CDTF">2024-08-31T05:43:42Z</dcterms:created>
  <dcterms:modified xsi:type="dcterms:W3CDTF">2024-08-31T05:43:44Z</dcterms:modified>
</cp:coreProperties>
</file>