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5BC70F-BF88-4F53-9E3E-67B1E422DA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FF1E56-ACF4-47F0-A60C-034F5826E0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350419-77E2-4BF8-9C9C-E5C53ACCDC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7101ED-42BB-4ACF-8FDD-9B3E816799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1AEC96-7299-4037-B4B6-C8A0CB7EF7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82B89D-7A37-4235-B383-A78227B38B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51B5B4-9E8B-43BC-9D06-4B1B63F08C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A6B09E-49C3-44DF-AB54-B28EC29E67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BD8420-7566-42A4-83F8-CBA76B8DFA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7B44AA-8408-483E-93D6-32BE44395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DBBAB7-9CC0-4A16-84A1-E1BBF6FCF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11520101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《外汇基础知识》ppt课件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外汇概述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外汇交易</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外汇汇率</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外汇风险管理</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外汇投资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外汇概述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外汇</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外汇是指外国货币或以外国货币表示的、能用来清算国际收支差额的资产。</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指外国货币，包括钞票、铸币等。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包括外币支付凭证、外币有价证券等。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可支付性（必须以外国货币表示的资产）、可获得性（必须是在国外能够得到补偿的债权）和可兑换性（必须是可以自由兑换为其他支付手段的外币资产）。</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狭义</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广义</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外汇必须具备三个特点</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不需要经过第三者批准，即可自由兑换成其他国家的货币。美元、欧元、英镑等都属于自由外汇。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自由外汇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又称协定外汇，是指未经批准不能自由兑换成其他货币或向第三国支付，但可以用来清算国际收支差额。</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记账外汇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外汇银行</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指经国家批准经营外汇业务的银行，包括总行和分支行。</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中央银行</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作为国家干预经济的重要手段，通过买卖外汇来控制本国货币供给和外汇储备，以调节外汇市场供求关系。</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外汇经纪人</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指专门从事外汇买卖中介业务的中间人。</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个人</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一些持汇人也会通过外汇市场兑换和转移资金。</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跨国公司及涉外机构</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主要通过外汇市场调整其国际债权债务或进行资本的调拨。</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外汇市场的参与者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外汇交易</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407" r="440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买卖双方在成交后两个工作日内完成交割的外汇交易。</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即期外汇交易</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买卖双方在未来的某一特定日期按照约定的汇率进行交割的外汇交易。</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远期外汇交易</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买卖双方在两个不同的即期或远期汇率之间进行交换的外汇交易。</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掉期外汇交易</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买卖双方在交易所通过公开竞价的方式达成远期外汇合约，并在未来某一特定日期进行交割的外汇交易。</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外汇期货交易</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外汇交易的方式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银行间外汇市场</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外汇交易所</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电子外汇平台</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在线外汇平台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外汇交易的场所</a:t>
              </a:r>
            </a:p>
          </p:txBody>
        </p:sp>
      </p:grpSp>
      <p:pic>
        <p:nvPicPr>
          <p:cNvPr id="28" name="Picture 28"/>
          <p:cNvPicPr>
            <a:picLocks noChangeAspect="1"/>
          </p:cNvPicPr>
          <p:nvPr/>
        </p:nvPicPr>
        <p:blipFill>
          <a:blip r:embed="rId2"/>
          <a:srcRect l="16673" r="1667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由各大银行之间进行外汇交易的市场，主要通过电子交易系统进行。</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提供外汇交易服务的交易所，如纽约证券交易所、伦敦证券交易所等。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提供外汇交易服务的电子平台，如福汇、嘉盛等。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提供外汇交易服务的在线平台，如OANDA、XE等。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3" b="-3"/>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5170" r="1517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588" r="225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外汇交易的起始投资金额通常较低，适合小额投资者。</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投资门槛低</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外汇市场是全球24小时开放的，投资者可以在任何时间进行交易。</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24小时交易</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外汇交易通常提供高杠杆效应，使得投资者可以利用较小的资金控制较大的交易量。</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高杠杆效应</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外汇市场的流动性好，使得交易更加迅速和方便。</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流动性好</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外汇交易的优点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外汇汇率</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https://d.book118.com/526115201011010044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2024-09-12T05:48:03.589</cp:lastPrinted>
  <dcterms:created xsi:type="dcterms:W3CDTF">2024-09-11T21:48:03Z</dcterms:created>
  <dcterms:modified xsi:type="dcterms:W3CDTF">2024-09-11T21:48:05Z</dcterms:modified>
</cp:coreProperties>
</file>