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0F993E0F-EE82-4069-9D73-C9F343B53BF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6EE085-6D36-486A-8AD7-0AA3FC03A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DD1039-8394-44FF-A2F4-AB76F7379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EC1CE7-D7AE-43E3-A915-67DF89ADB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64F7A6-C7C4-4FC3-B09D-CD2613575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407031-63CF-4798-80E0-DCAA99270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9E1B4C-57EC-45F4-9A64-7B884CAF5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BEA3C4-4EBB-4B64-9456-724138593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343765-2EED-463E-B576-8316CB4CF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46D3D5-4C01-43A1-AFC7-2D95465A4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5973D7-A3FA-4EF8-990D-665782534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11D15F-B1C6-40BE-883C-5D1361B05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C385414-9A43-4B04-883E-90D0AE8B6A9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878763A-96DD-47CC-A0BD-7A37CE9D69D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120041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企业礼仪培训培养员工创新思维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企业礼仪培训的重要性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员工创新思维的重要性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企业礼仪培训促进员工创新思维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创新思维在企业发展中的应用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企业礼仪与创新思维的结合实践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理解企业礼仪培训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企业礼仪培训是帮助员工掌握商务礼仪，提升职业素养的培训课程。企业礼仪培训可以帮助员工在商务场合表现得更加专业，增强企业形象。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企业礼仪培训的益处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提高员工形象和自信心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交流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促进员工间的良好交流和协作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品牌形象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塑造企业的良好品牌形象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企业礼仪培训的内容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着装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穿着打扮规范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礼仪礼节规范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团队合作训练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企业礼仪培训的方法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课堂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课堂培训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案例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角色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角色扮演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实地考察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2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员工创新思维的重要性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员工创新思维的重要性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员工创新思维是企业发展的重要动力之一。它能激励员工勇于尝试新想法，不断寻求创新解决问题的方式。这种思维方式能够帮助企业应对不断变化的市场环境，提升企业的竞争力。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员工创新思维的益处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员工创新思维带来了不同的思考方式，能够带来企业的差异化竞争优势。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提高企业竞争力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员工创新思维能够激发员工的创造性思维，挖掘他们的潜力，提升工作效率和质量。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激发员工的潜力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员工创新思维使企业始终保持活力和创新力，推动企业不断进步与发展。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促进企业不断进步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创新案例分享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定期举办创新案例分享会，让员工了解成功案例，激发他们的创新热情。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通过分享，促进员工之间的交流与学习，培养创新思维。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创新思维培训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组织创新思维培训课程，帮助员工掌握创新方法和技巧，提升创新意识。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培训内容包括创新思维的基本概念、创新案例分析和创新实践指导。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开放式沟通环境的建立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营造宽松开放的工作氛围，鼓励员工畅所欲言，提出创新建议和想法。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建立多元化的沟通渠道，促进信息共享和团队合作，促使创新思维的形成。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员工创新思维的培养方法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奖励制度激励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设立创新奖励机制，鼓励员工提出新颖想法和方案，激发创新动力。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定期评选和表彰创新成果，促使员工积极参与创新活动。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员工创新思维的案例分析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苹果公司以其独特的创新思维赢得市场，不断推出颠覆性产品，树立产业标杆。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苹果公司成功案例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员工创新思维是企业能否立于不败之地的关键因素之一。通过培养员工的创新思维，企业可以实现持续创新，提升竞争力，不断拓展发展空间。因此，建立促进员工创新思维的机制和文化至关重要。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企业礼仪培训促进员工创新思维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理解企业礼仪与创新思维的关系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企业礼仪培训不仅可以提高员工的专业素养和综合能力，还可以为创新思维的培养打下坚实基础。通过改善员工间的交流和合作，促进创新思维的碰撞和交流，企业可以更好地激发员工的创造力和创新意识。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建立积极工作氛围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鼓励团队合作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推崇开放沟通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激发创新潜力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提供多元化学习机会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倡导尝试新想法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企业礼仪培训如何促进员工创新思维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培养自信心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提升员工自我认知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增强沟通技巧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企业成功案例分享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通过企业礼仪培训激发员工创新思维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公司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A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的创新之路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探索创新思维与礼仪培训的契合点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B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的成功经验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如何运用礼仪培训实现员工创新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C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的案例分析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企业礼仪培训与员工创新思维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企业礼仪培训不仅是传统礼仪知识的教育，更是一种文化融合和思维变革的过程。通过培养员工的社交技能和团队合作意识，企业可以促进员工创新思维的形成和发展，从而推动企业创新和优秀绩效的实现。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员工创新思维的重要性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鼓励员工敢于尝试新事物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拥抱变革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激励员工勇于创新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激发创新灵感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培养员工协作精神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推动团队合作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https://d.book118.com/526120041012010104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124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企业礼仪培训培养员工创新思维</vt:lpstr>
      <vt:lpstr>目录</vt:lpstr>
      <vt:lpstr>第1章 企业礼仪培训的重要性</vt:lpstr>
      <vt:lpstr> </vt:lpstr>
      <vt:lpstr>企业礼仪培训的益处</vt:lpstr>
      <vt:lpstr>企业礼仪培训的内容</vt:lpstr>
      <vt:lpstr>企业礼仪培训的方法</vt:lpstr>
      <vt:lpstr>第2章 员工创新思维的重要性</vt:lpstr>
      <vt:lpstr> </vt:lpstr>
      <vt:lpstr>员工创新思维的益处</vt:lpstr>
      <vt:lpstr>员工创新思维的培养方法</vt:lpstr>
      <vt:lpstr>员工创新思维的案例分析</vt:lpstr>
      <vt:lpstr>总结</vt:lpstr>
      <vt:lpstr>第3章 企业礼仪培训促进员工创新思维</vt:lpstr>
      <vt:lpstr> </vt:lpstr>
      <vt:lpstr>企业礼仪培训如何促进员工创新思维</vt:lpstr>
      <vt:lpstr>企业成功案例分享</vt:lpstr>
      <vt:lpstr>企业礼仪培训与员工创新思维</vt:lpstr>
      <vt:lpstr>员工创新思维的重要性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2024-09-29T14:14:51.945</cp:lastPrinted>
  <dcterms:created xsi:type="dcterms:W3CDTF">2024-09-29T06:14:51Z</dcterms:created>
  <dcterms:modified xsi:type="dcterms:W3CDTF">2024-09-29T06:14:53Z</dcterms:modified>
</cp:coreProperties>
</file>