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C0D2CB-09C1-440F-A83F-7B7839A8E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91696-D291-4CB0-B71F-CC80DF066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A3D34-8195-4FDD-94C9-D8C021F20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CAB55-7AAD-4A3B-A275-28ED526B4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A1C2FF-0E0E-4748-B138-80F3E41CB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5D7E4F-068F-4D24-ACAE-15C63607D4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E61FC6-BEB4-4027-82B5-5AB12B66C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55EE7C-B710-4D41-94E7-BA1A80B7B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1C0C12-09BD-4F8B-92D9-9EFD01B16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E41B3-B0C9-4813-A4ED-71E0AF931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2E834-2E08-44D3-9FF3-088434260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612005120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脑白质病的环境危险因素与发病机制研究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脑白质病环境危险因素的识别
 脑白质病致病机理研究的新进展
 炎症反应在脑白质病中的作用及其分子基础
 氧化应激与脑白质病发生发展的关联性
 血脑屏障功能障碍与脑白质病发病的潜在关系
 微生物感染与脑白质病的因果关系研究
 环境毒素暴露对脑白质病的潜在影响
 脑白质病环境危险因素与发病机制综合研究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脑白质病环境危险因素的识别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脑白质病的环境危险因素与发病机制研究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脑白质病环境危险因素的识别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空气污染,特别是细颗粒物和臭氧,已被证明与脑白质病的发生风险增加有关。</a:t>
            </a:r>
          </a:p>
          <a:p>
            <a:r>
              <a:t>2. 细颗粒物能够进入血液循环,并通过血脑屏障进入大脑,导致脑部炎症反应和氧化应激, 进而促进脑白质病变的发生。</a:t>
            </a:r>
          </a:p>
          <a:p>
            <a:r>
              <a:t>3. 臭氧则可能通过诱发呼吸道炎症和氧化应激,进而影响脑白质健康。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水污染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水污染,特别是饮用水中的有毒重金属和有机污染物,与脑白质病的发生风险增加有关。</a:t>
            </a:r>
          </a:p>
          <a:p>
            <a:r>
              <a:t>2. 有毒重金属,如铅、汞、镉等,能够通过消化道吸收进入血液循环,并通过血脑屏障进入大脑,直接损害脑细胞并诱发脑白质病变。</a:t>
            </a:r>
          </a:p>
          <a:p>
            <a:r>
              <a:t>3. 有机污染物,如农药、多氯联苯等,也能够通过消化道吸收进入血液循环,并通过血脑屏障进入大脑,对脑细胞产生毒性作用,导致脑白质病变的发生。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空气污染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脑白质病环境危险因素的识别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不健康的饮食,特别是高脂肪、高糖、高盐饮食,与脑白质病的发生风险增加有关。</a:t>
            </a:r>
          </a:p>
          <a:p>
            <a:r>
              <a:t>2. 高脂肪饮食能够增加血液中的胆固醇和甘油三酯水平,促进动脉粥样硬化的发生,导致脑血管疾病,进而增加脑白质病变的风险。</a:t>
            </a:r>
          </a:p>
          <a:p>
            <a:r>
              <a:t>3. 高糖饮食能够增加血液中的葡萄糖水平,导致胰岛素抵抗和糖尿病,而糖尿病是脑白质病变的重要危险因素。</a:t>
            </a:r>
          </a:p>
          <a:p>
            <a:r>
              <a:t>4. 高盐饮食能够增加血压,导致动脉粥样硬化的发生,进而增加脑白质病变的风险。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生活方式因素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不健康的生活方式,如吸烟、酗酒、缺乏运动等,与脑白质病的发生风险增加有关。</a:t>
            </a:r>
          </a:p>
          <a:p>
            <a:r>
              <a:t>2. 吸烟能够损害血管内皮细胞,导致动脉粥样硬化的发生,进而增加脑血管疾病,继而导致脑白质病变。</a:t>
            </a:r>
          </a:p>
          <a:p>
            <a:r>
              <a:t>3. 酗酒能够直接损害脑细胞,并导致脑萎缩,增加脑白质病变的风险。</a:t>
            </a:r>
          </a:p>
          <a:p>
            <a:r>
              <a:t>4. 缺乏运动能够增加肥胖、糖尿病和动脉粥样硬化的风险,而这些疾病均是脑白质病变的危险因素。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饮食因素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脑白质病环境危险因素的识别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职业暴露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某些职业暴露,如接触溶剂、重金属、农药等有毒物质,与脑白质病的发生风险增加有关。</a:t>
            </a:r>
          </a:p>
          <a:p>
            <a:r>
              <a:t>2. 溶剂能够损害脑细胞,导致脑白质病变的发生。</a:t>
            </a:r>
          </a:p>
          <a:p>
            <a:r>
              <a:t>3. 重金属能够通过血脑屏障进入大脑,直接损害脑细胞,并诱发脑白质病变。</a:t>
            </a:r>
          </a:p>
          <a:p>
            <a:r>
              <a:t>4. 农药能够通过消化道吸收进入血液循环,并通过血脑屏障进入大脑,对脑细胞产生毒性作用,导致脑白质病变的发生。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遗传因素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遗传因素在脑白质病的发病中起一定作用。</a:t>
            </a:r>
          </a:p>
          <a:p>
            <a:r>
              <a:t>2. 某些基因突变与脑白质病的发生风险增加有关,如 APOE ε4 等位基因。</a:t>
            </a:r>
          </a:p>
          <a:p>
            <a:r>
              <a:t>3. APOE ε4 等位基因携带者患脑白质病的风险增加,可能是由于该基因突变影响了脂质代谢,导致脑血管疾病和脑白质病变的发生风险增加。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脑白质病致病机理研究的新进展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脑白质病的环境危险因素与发病机制研究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脑白质病致病机理研究的新进展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氧化应激在脑白质病的发生发展中起重要作用，主要是由于脑白质组织对氧化损伤的敏感性及其修复能力有限。</a:t>
            </a:r>
          </a:p>
          <a:p>
            <a:r>
              <a:t>2. 氧化应激引起脑白质组织脂质过氧化、蛋白质氧化和DNA损伤，进而导致细胞死亡和脑白质病变。</a:t>
            </a:r>
          </a:p>
          <a:p>
            <a:r>
              <a:t>3. 炎症反应是脑白质病的另一重要发病机制，氧化应激可通过激活炎性信号通路、诱导炎性因子的表达等方式引发或加剧炎症反应。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血脑屏障功能障碍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血脑屏障是维持脑内环境稳定的重要结构，其功能障碍会导致毒性物质进入脑内，引起脑白质损伤。</a:t>
            </a:r>
          </a:p>
          <a:p>
            <a:r>
              <a:t>2. 氧化应激、炎症反应等因素可导致血脑屏障通透性增加，使血浆蛋白、外周炎症细胞等进入脑内，引发脑白质病变。</a:t>
            </a:r>
          </a:p>
          <a:p>
            <a:r>
              <a:t>3. 血脑屏障功能障碍还可影响脑内血流灌注，导致脑白质缺血、缺氧，加剧脑白质损伤。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氧化应激与炎症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脑白质病致病机理研究的新进展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凋亡与自噬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凋亡是一种受严格调控的细胞死亡方式，在脑白质病发病过程中起重要作用。</a:t>
            </a:r>
          </a:p>
          <a:p>
            <a:r>
              <a:t>2. 氧化应激、炎症反应等因素可激活凋亡信号通路，导致脑白质细胞凋亡，进而破坏脑白质组织结构和功能。</a:t>
            </a:r>
          </a:p>
          <a:p>
            <a:r>
              <a:t>3. 自噬是一种细胞内降解和回收利用受损细胞器和蛋白质的过程，在脑白质病发病过程中也起一定作用。</a:t>
            </a:r>
          </a:p>
          <a:p>
            <a:r>
              <a:t>4. 自噬可作为一种保护性机制，清除受损细胞器和蛋白质，减轻氧化应激和炎症反应对脑白质的损伤。</a:t>
            </a:r>
          </a:p>
          <a:p>
            <a:r>
              <a:t>5. 然而，过度或异常的自噬也可导致细胞死亡，加剧脑白质损伤。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神经退行性变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神经退行性变是脑白质病的常见病理特征，表现为轴索损伤、髓鞘丢失、神经元丢失等。</a:t>
            </a:r>
          </a:p>
          <a:p>
            <a:r>
              <a:t>2. 氧化应激、炎症反应、凋亡、自噬等因素均可导致神经退行性变。</a:t>
            </a:r>
          </a:p>
          <a:p>
            <a:r>
              <a:t>3. 神经退行性变可导致脑白质组织结构和功能受损，进而引发临床症状。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脑白质病致病机理研究的新进展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线粒体是细胞能量代谢的主要场所，其功能障碍在脑白质病发病过程中起重要作用。</a:t>
            </a:r>
          </a:p>
          <a:p>
            <a:r>
              <a:t>2. 氧化应激、炎症反应等因素可导致线粒体功能障碍，表现为线粒体呼吸链受损、活性氧产生增加、线粒体膜电位改变等。</a:t>
            </a:r>
          </a:p>
          <a:p>
            <a:r>
              <a:t>3. 线粒体功能障碍可导致细胞能量供应不足，进而引发细胞死亡和脑白质损伤。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信号通路异常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多种信号通路在脑白质病的发病过程中起作用，包括Wnt信号通路、 Notch信号通路、PI3K/Akt信号通路等。</a:t>
            </a:r>
          </a:p>
          <a:p>
            <a:r>
              <a:t>2. 这些信号通路参与细胞生长、分化、凋亡、自噬等多种生理过程，其异常可导致脑白质细胞功能障碍和损伤。</a:t>
            </a:r>
          </a:p>
          <a:p>
            <a:r>
              <a:t>3. 信号通路异常可作为脑白质病的潜在治疗靶点。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线粒体功能障碍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炎症反应在脑白质病中的作用及其分子基础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脑白质病的环境危险因素与发病机制研究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炎症反应在脑白质病中的作用及其分子基础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炎症反应在脑白质病中的作用：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炎症反应是脑白质病的重要发病机制之一，可导致血脑屏障破坏、神经元损伤和脱髓鞘，进而导致认知功能障碍和运动障碍。</a:t>
            </a:r>
          </a:p>
          <a:p>
            <a:r>
              <a:t>2. 脑白质病中常见的炎症反应包括：星形胶质细胞活化、小胶质细胞活化、巨噬细胞浸润、中性粒细胞浸润和淋巴细胞浸润等。</a:t>
            </a:r>
          </a:p>
          <a:p>
            <a:r>
              <a:t>3. 炎症反应可通过多种途径损伤神经元和髓鞘，包括：释放毒性因子、产生活性氧和氮自由基、介导细胞凋亡和坏死等。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炎症反应的分子基础：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炎症反应的分子基础包括：炎性细胞因子、趋化因子、细胞粘附分子、炎症介质和信号转导通路等。</a:t>
            </a:r>
          </a:p>
          <a:p>
            <a:r>
              <a:t>2. 炎性细胞因子是炎症反应的关键介质，包括白细胞介素-1β（IL-1β）、肿瘤坏死因子-α（TNF-α）、白细胞介素-6（IL-6）等。这些细胞因子可激活炎症细胞，释放炎性介质，损伤神经元和髓鞘。</a:t>
            </a:r>
          </a:p>
          <a:p>
            <a:r>
              <a:t>3. 趋化因子可吸引炎症细胞向损伤部位迁移，包括单核细胞趋化蛋白-1（MCP-1）、巨噬细胞刺激蛋白-1α（CCL1）等。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炎症反应在脑白质病中的作用及其分子基础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炎症反应的治疗靶点：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炎症反应是脑白质病的重要治疗靶点之一，抑制炎症反应可减轻神经损伤，改善预后。</a:t>
            </a:r>
          </a:p>
          <a:p>
            <a:r>
              <a:t>2. 目前，临床上用于治疗脑白质病的抗炎药物包括：糖皮质激素、非甾体抗炎药、生物制剂等。</a:t>
            </a:r>
          </a:p>
          <a:p>
            <a:r>
              <a:t>3. 糖皮质激素可抑制炎症反应，减轻水肿，但长期使用可导致不良反应。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炎症反应的研究进展：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近年来，炎症反应在脑白质病中的作用及其分子基础的研究取得了很大进展，为脑白质病的防治提供了新的靶点。</a:t>
            </a:r>
          </a:p>
          <a:p>
            <a:r>
              <a:t>2. 目前，研究人员正在探索新的抗炎药物和治疗方法，以期改善脑白质病患者的预后。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氧化应激与脑白质病发生发展的关联性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脑白质病的环境危险因素与发病机制研究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氧化应激与脑白质病发生发展的关联性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活性氧生成与脑白质病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线粒体功能障碍：线粒体是细胞能量产生和活性氧的主要来源，脑白质病患者线粒体功能障碍，导致活性氧生成增加，超过了抗氧化防御系统的清除能力，引起氧化损伤。</a:t>
            </a:r>
          </a:p>
          <a:p>
            <a:r>
              <a:t>2. NADPH氧化酶激活：NADPH氧化酶是活性氧的重要来源之一，脑白质病患者NADPH氧化酶活性升高，导致活性氧产生增加，氧化损伤脑白质。</a:t>
            </a:r>
          </a:p>
          <a:p>
            <a:r>
              <a:t>3. 金属离子失衡：铁、铜等金属离子在氧化应激中起重要作用，脑白质病患者金属离子失衡，导致活性氧产生增加，氧化损伤脑白质。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抗氧化防御系统与脑白质病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抗氧化酶活性降低：脑白质病患者抗氧化酶活性降低，如超氧化物歧化酶、谷胱甘肽过氧化物酶、过氧化氢酶等，导致活性氧清除能力下降，氧化损伤脑白质。</a:t>
            </a:r>
          </a:p>
          <a:p>
            <a:r>
              <a:t>2. 抗氧化剂缺乏：脑白质病患者抗氧化剂缺乏，如维生素C、维生素E、谷胱甘肽等，导致活性氧清除能力下降，氧化损伤脑白质。</a:t>
            </a:r>
          </a:p>
          <a:p>
            <a:r>
              <a:t>3. 抗氧化基因表达异常：脑白质病患者抗氧化基因表达异常，导致抗氧化酶活性降低，抗氧化剂缺乏，活性氧清除能力下降，氧化损伤脑白质。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氧化应激与脑白质病发生发展的关联性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脂质过氧化：活性氧攻击脑白质中的脂质，导致脂质过氧化，产生脂质过氧化产物，如丙二醛等，进而导致细胞膜损伤、髓鞘破坏、轴突损伤等。</a:t>
            </a:r>
          </a:p>
          <a:p>
            <a:r>
              <a:t>2. 蛋白质氧化：活性氧攻击脑白质中的蛋白质，导致蛋白质氧化，产生氧化产物，如羰基、二硫键等，进而导致蛋白质结构和功能异常，影响细胞的正常生理功能。</a:t>
            </a:r>
          </a:p>
          <a:p>
            <a:r>
              <a:t>3. DNA氧化：活性氧攻击脑白质中的DNA，导致DNA氧化，产生DNA损伤，如DNA单链断裂、DNA双链断裂等，进而导致基因组不稳定、细胞凋亡等。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氧化应激与脑白质病损伤机制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细胞凋亡：氧化应激导致细胞凋亡是脑白质病发病机制之一，活性氧攻击细胞膜、线粒体、DNA等，导致细胞结构和功能异常，最终导致细胞凋亡。</a:t>
            </a:r>
          </a:p>
          <a:p>
            <a:r>
              <a:t>2. 炎症反应：氧化应激导致炎性反应是脑白质病发病机制之一，活性氧激活炎症因子，如核转录因子-κB (NF-κB)、信号转导和转录激活因子-1 (STAT-1) 等，进而导致炎症反应，损伤脑白质。</a:t>
            </a:r>
          </a:p>
          <a:p>
            <a:r>
              <a:t>3. 脱髓鞘：氧化应激导致脱髓鞘是脑白质病发病机制之一，活性氧损伤髓鞘细胞，导致髓鞘脱失，进而影响神经冲动的传导，导致脑白质损伤。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氧化损伤与脑白质病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https://d.book118.com/526120051203010103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脑白质病环境危险因素的识别</vt:lpstr>
      <vt:lpstr> 脑白质病环境危险因素的识别</vt:lpstr>
      <vt:lpstr> 脑白质病环境危险因素的识别</vt:lpstr>
      <vt:lpstr> 脑白质病环境危险因素的识别</vt:lpstr>
      <vt:lpstr> 脑白质病致病机理研究的新进展</vt:lpstr>
      <vt:lpstr> 脑白质病致病机理研究的新进展</vt:lpstr>
      <vt:lpstr> 脑白质病致病机理研究的新进展</vt:lpstr>
      <vt:lpstr> 脑白质病致病机理研究的新进展</vt:lpstr>
      <vt:lpstr> 炎症反应在脑白质病中的作用及其分子基础</vt:lpstr>
      <vt:lpstr> 炎症反应在脑白质病中的作用及其分子基础</vt:lpstr>
      <vt:lpstr> 炎症反应在脑白质病中的作用及其分子基础</vt:lpstr>
      <vt:lpstr> 氧化应激与脑白质病发生发展的关联性</vt:lpstr>
      <vt:lpstr> 氧化应激与脑白质病发生发展的关联性</vt:lpstr>
      <vt:lpstr> 氧化应激与脑白质病发生发展的关联性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2024-09-29T02:02:58.612</cp:lastPrinted>
  <dcterms:created xsi:type="dcterms:W3CDTF">2024-09-28T18:02:58Z</dcterms:created>
  <dcterms:modified xsi:type="dcterms:W3CDTF">2024-09-28T18:03:00Z</dcterms:modified>
</cp:coreProperties>
</file>