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1516C-F174-485D-BE48-2880C294F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79480-8D30-4EE9-BBBE-8E6E370D9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1B6C6-20FE-4828-80BE-71A09497C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97D93-7E3C-4AFB-A225-236AE2FD8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4A7DCB-38C4-4211-86D2-83592B95D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3DA343-335D-4A95-8FE7-029376004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6732D-0B45-484E-AEF9-2BEA315E7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26B23-2542-4E02-A1FE-6EC2B177B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48A5A-2E12-4366-AD73-74C06D5CE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46306-7903-4568-9FD5-C1427BD79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DC077-843A-464C-80DC-0E9B6B102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22053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日本职业技术教育课件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日本职业技术教育概述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日本职业技术教育体系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日本职业技术教育课程设置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日本职业技术教育师资队伍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日本职业技术教育校企合作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日本职业技术教育对我国的启示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日本职业技术教育概述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明治维新时期，日本开始引进西方的职业教育，建立了一批实业学校和职业学校。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二战后，日本经济开始复苏，职业技术教育逐渐得到重视，政府出台了一系列政策措施，鼓励和支持职业技术教育的发展。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20世纪90年代以来，随着经济全球化和产业结构的调整，日本职业技术教育开始进行改革，以适应社会发展的需要。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教师素质高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日本职业技术教育的教师素质较高，他们不仅具备扎实的专业知识和技能，还具备良好的教学能力和企业经验。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日本职业技术教育体系完善，包括短期大学、专门学校、高等专门学校等不同层次的教育机构，涵盖了从初级到高级的职业技能培训。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日本职业技术教育注重校企合作，企业参与学校的教学计划和课程设置，为学生提供实习和就业机会。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课程实用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日本职业技术教育课程实用性强，注重培养学生的实际操作能力和职业技能，以适应企业的需求。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随着经济全球化的深入发展，日本职业技术教育将更加注重国际化，加强与国际教育机构的合作和交流。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日本职业技术教育将注重高质量发展，提高教育质量和管理水平，以满足社会和企业对高素质人才的需求。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创新人才培养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未来日本职业技术教育将更加注重创新人才培养，加强对学生创新思维和创业能力的培养，以适应社会发展的需要。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日本职业技术教育体系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88" r="23988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中等职业教育是日本职业教育体系的重要组成部分，旨在为学生提供职业技能和知识，帮助他们顺利进入劳动市场。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中等职业教育概述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中等职业教育课程主要包括工业、农业、商业等多个领域，学生可以根据自己的兴趣和职业规划选择相应的课程。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中等职业教育注重实践操作能力的培养，学生在校期间会进行大量的实验、实习和实践活动。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实践环节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完成中等职业教育后，学生可以获得专业技能和知识，具备从事相关职业的能力，就业前景良好。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中等职业教育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高等职业教育是日本职业教育体系的高层次阶段，旨在培养高技能、高素质的专业人才。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高等职业教育概述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高等职业教育课程设置更加深入、专业，注重培养学生的创新能力和解决问题的能力。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高等职业教育强调学术研究的重要性，学生需要具备一定的科研能力，能够进行独立的研究项目。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完成高等职业教育后，学生具备较高的专业技能和知识水平，就业前景广阔，可以在各个领域发挥重要作用。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高等职业教育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企业内职业教育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企业内职业教育概述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企业内职业教育是指在企业内部进行的职业教育，旨在提高员工的职业技能和素质。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企业内职业教育的培训内容根据企业的需求和员工的实际情况而定，包括专业技能、管理技能、沟通技巧等多个方面。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企业内职业教育的培训方式多种多样，包括内部培训、外部培训、在线培训等，企业可以根据实际情况选择合适的培训方式。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对企业的益处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企业内职业教育可以提高员工的职业技能和素质，增强企业的核心竞争力，促进企业的发展。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社会人职业教育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社会人职业教育概述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社会人职业教育是指面向社会人的职业教育，旨在提高他们的职业技能和素质，帮助他们更好地适应社会发展的需要。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社会人职业教育的学习方式多种多样，包括在线学习、面授、实践操作等，学习者可以根据自己的实际情况选择合适的学习方式。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社会人职业教育的课程设置灵活多样，可以根据社会人的实际需求和兴趣而定，包括职业技能、职业素养、创业等多个方面。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对社会的益处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社会人职业教育可以提高社会人的职业技能和素质，增强他们的就业竞争力，促进社会的稳定和发展。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日本职业技术教育课程设置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日本职业技术教育旨在培养具有实践技能和理论知识的专业人才，以满足社会和经济发展的需求。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课程内容涵盖了专业理论、实践操作、职业素养等方面，注重培养学生的实际操作能力和问题解决能力。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课程实施过程中，日本采取了校企合作、产教融合的方式，通过实践教学和实地操作来加强学生的技能训练。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课程评价以学生的实际操作能力、知识掌握程度和职业素养为主要评价指标，同时引入企业和社会评价，以确保教育质量。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课程实施与评价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https://d.book118.com/526122053240010050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2024-09-16T11:54:07.473</cp:lastPrinted>
  <dcterms:created xsi:type="dcterms:W3CDTF">2024-09-16T03:54:07Z</dcterms:created>
  <dcterms:modified xsi:type="dcterms:W3CDTF">2024-09-16T03:54:09Z</dcterms:modified>
</cp:coreProperties>
</file>