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94C07-E905-444F-B54B-761745F0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FBDD8-4159-410F-8695-CD3877487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3AE1E-C1AE-40FA-BC8F-1889591AB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951E7-2D74-4D81-BDC5-8307A161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932EA-9C46-439F-851A-0E5884EA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A17CD1-5C9F-48A6-A3D1-E44B4D642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76552-D291-4BB3-B535-8C5BF745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8A99A-7B62-4793-950C-590A7A12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7BD23-DE9B-4CEC-B399-4CF3196C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20F55-A57C-4895-B23D-C7866F4AB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7E4C8-D0FF-4ADF-8B13-F5D4B1096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23034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断指再植护理查房PPT课件\n## 1.断指再植手术的基本原理与方法\n### 1.1断指再植手术的定义与重要性\n### 1.2断指再植手术的适应症与禁忌症\n### 1.3断指再植手术的手术方法与技巧\n## 2.断指再植术后的护理评估与观察\n### 2.1术后护理评估的内容与方法\n### 2.2术后并发症的观察与预防\n### 2.3术后康复训练的重要性与实施方法\n## 3.断指再植术后的护理措施与实施\n### 3.1术后创面的护理与感染预防\n### 3.2术后药物治疗的护理配合\n### 3.3术后康复训练的护理指导\n## 4.断指再植术后的心理护理与康复指导\n### 4.1术后患者的心理特点与需求\n### 4.2心理护理的方法与技巧\n### 4.3术后康复指导的内容与实施\n## 5.断指再植护理查房的流程与标准\n### 5.1护理查房的目的与意义\n### 5.2护理查房的内容与流程\n### 5.3护理查房的标准与要求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断指再植护理查房PPT课件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断指再植手术的基本原理与方法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断指再植手术是指将离断的手指通过手术重新与手部血管、神经、肌腱等组织相连接，以恢复手指功能的一种手术方法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再植手术可以恢复手指的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再植手术可以避免患者因手指缺失而导致的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再植手术对于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的影响具有重要意义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断指再植手术的重要性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断指再植手术是一种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高难度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的手术，需要医生具备丰富的经验和精湛的技艺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断指再植手术的成功率与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密切相关，需要护士严密观察和精心护理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断指再植手术的定义与重要性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断指再植手术的适应症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离断手指的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较好，无明显损伤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离断手指的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较短，一般在6小时内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患者年龄较小，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新陈代谢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较快，有利于手指的再生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断指再植手术的禁忌症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离断手指的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较重，如严重骨折、神经损伤等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离断手指的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过长，超过6小时，可能导致组织坏死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患者年龄较大，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新陈代谢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较慢，不利于手指的再生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断指再植手术的适应症与禁忌症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血管吻合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：将离断手指的血管与手部的血管进行吻合，恢复手指的血运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神经吻合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：将离断手指的神经与手部的神经进行吻合，恢复手指的感觉功能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肌腱吻合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：将离断手指的肌腱与手部的肌腱进行吻合，恢复手指的运动功能</a:t>
                </a:r>
                <a:endParaRPr/>
              </a:p>
            </p:txBody>
          </p:sp>
          <p:sp>
            <p:nvSpPr>
              <p:cNvPr id="2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断指再植手术的方法</a:t>
                </a:r>
                <a:endParaRPr/>
              </a:p>
            </p:txBody>
          </p:sp>
          <p:sp>
            <p:nvSpPr>
              <p:cNvPr id="2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术中保温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：手术过程中保持手指的温度，避免组织冻伤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：手术过程中医生需要精细操作，避免损伤血管、神经、肌腱等组织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：手术后密切观察手指的血运、感觉、运动等功能，及时调整治疗方案</a:t>
                </a:r>
                <a:endParaRPr/>
              </a:p>
            </p:txBody>
          </p:sp>
          <p:sp>
            <p:nvSpPr>
              <p:cNvPr id="2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断指再植手术的技巧</a:t>
                </a:r>
                <a:endParaRPr/>
              </a:p>
            </p:txBody>
          </p:sp>
          <p:sp>
            <p:nvSpPr>
              <p:cNvPr id="2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断指再植手术的手术方法与技巧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断指再植术后的护理评估与观察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术后护理评估的内容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：观察患者的体温、脉搏、呼吸、血压等生命体征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：观察手术伤口有无红肿、渗出、感染等异常情况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手指功能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：观察手指的血运、感觉、运动等功能恢复情况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术后护理评估的方法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：通过观察患者的临床表现，了解患者的恢复情况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：通过使用疼痛评分量表、手指功能评分量表等工具，评估患者的恢复情况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：通过与患者沟通，了解患者的主观感受和需求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术后护理评估的内容与方法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术后并发症的观察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：观察手术伤口有无红肿、渗出、发热等感染症状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：观察手指血运情况，如出现肤色发紫、肿胀、刺痛等症状，警惕血栓形成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：观察手指感觉功能恢复情况，如出现麻木、刺痛等症状，警惕神经损伤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术后并发症的预防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严格执行医嘱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：按照医生的要求进行护理，如按时使用抗生素、抗凝药物等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：定期更换伤口敷料，保持伤口清洁干燥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：及时发现并处理并发症，如感染、血栓等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术后并发症的观察与预防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术后康复训练的重要性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恢复手指功能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：通过康复训练，帮助患者恢复手指的运动、感觉等功能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预防肌肉萎缩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：术后及时进行康复训练，避免手指肌肉萎缩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：康复训练有助于患者尽快回归社会，提高生活质量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术后康复训练的实施方法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被动运动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：术后初期，患者可进行被动运动，如手指的伸展、屈曲等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：术后恢复良好时，患者可进行主动运动，如握拳、伸指等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：根据患者的病情，可进行物理治疗，如电刺激、热敷等，促进手指功能恢复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术后康复训练的重要性与实施方法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断指再植术后的护理措施与实施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https://d.book118.com/526123034011010103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断指再植护理查房PPT课件</vt:lpstr>
      <vt:lpstr>断指再植手术的基本原理与方法</vt:lpstr>
      <vt:lpstr>PowerPoint Presentation</vt:lpstr>
      <vt:lpstr>PowerPoint Presentation</vt:lpstr>
      <vt:lpstr>PowerPoint Presentation</vt:lpstr>
      <vt:lpstr>断指再植术后的护理评估与观察</vt:lpstr>
      <vt:lpstr>PowerPoint Presentation</vt:lpstr>
      <vt:lpstr>PowerPoint Presentation</vt:lpstr>
      <vt:lpstr>PowerPoint Presentation</vt:lpstr>
      <vt:lpstr>断指再植术后的护理措施与实施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2024-09-28T04:03:57.167</cp:lastPrinted>
  <dcterms:created xsi:type="dcterms:W3CDTF">2024-09-27T20:03:57Z</dcterms:created>
  <dcterms:modified xsi:type="dcterms:W3CDTF">2024-09-27T20:03:59Z</dcterms:modified>
</cp:coreProperties>
</file>