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02879-9AF4-4172-9E09-0F6588F1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6DFD-39A4-4C86-A7F4-D8C00093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5CA3-D731-4881-9519-6CCE5DBE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93E0B-8ABB-45F7-8EC9-E10355F1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4AE73-55AF-47FC-A872-B21EE888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D270C-CB98-4D94-8AFF-3A56549F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235CF-C09A-43D3-B305-5231FE2E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5C0E9-AED6-477F-A67D-E5C5E59F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75F78-8F16-4E9A-A7F2-DEFF3BC41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71593-5C7D-47A2-9C9F-5ED869DB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A0B04-16B7-4609-89E5-DD3B6AD7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24031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2023年口腔护士年终总结及明年计划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患者护理与服务优化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定期对口腔护理设备进行维护和保养，确保设备正常运行。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负责药品的领取、保管和发放，确保药品质量和安全。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协助医生手术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在医生手术过程中，协助医生进行口腔护理工作，确保手术顺利进行。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日常口腔护理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为患者提供全面的口腔护理服务，包括口腔清洁、牙齿保健、口腔检查等。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向患者传授口腔保健知识，提高他们的口腔保健意识和技能。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提高了患者的口腔健康水平，减少了口腔疾病的发生率。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通过健康教育活动，提高了患者的口腔保健意识和技能。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药品管理严格规范，未出现任何药品安全事故。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成功协助医生完成多例复杂手术，得到了医生的高度评价。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部分患者对口腔护理的重要性认识不足。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加强健康教育宣传，提高患者的口腔保健意识和技能。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在手术过程中，有时会出现设备故障或药品不足的情况。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定期对设备和药品进行检查和补充，确保设备和药品的质量和安全。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在日常工作中，有时会遇到患者不配合或不理解的情况。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加强与患者的沟通和交流，耐心解答患者的问题，提高患者的满意度和信任度。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口腔护理专业知识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深入学习口腔解剖生理、口腔疾病预防与控制、口腔护理操作规范等知识，提升口腔护理专业素养。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护理学基础理论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巩固护理学基础理论，包括基础护理、急救护理、康复护理等方面的知识，提高护理服务质量。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法律法规与伦理规范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了解相关法律法规和伦理规范，增强法律意识和职业道德观念。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仪器设备操作培训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熟练掌握口腔科常用仪器设备的使用和保养，提高设备使用效率和维护水平。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沟通技巧与团队协作培训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加强沟通技巧和团队协作能力的培训，提高与患者、医生和其他医护人员的沟通能力。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定期参加护理操作技能培训，包括急救技能、护理技术等方面的培训，提高护理技能水平。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积极参加口腔护理学术交流活动，了解行业最新动态和最佳实践，不断更新知识体系。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参加学术交流活动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学习借鉴先进经验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通过参观学习、交流研讨等方式，学习借鉴先进医院的口腔护理经验，提升自身工作水平。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积极参与到口腔护理相关的科研项目中，通过实践研究不断提升自身专业素养和实践能力。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与行业最佳实践对标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患者护理与服务优化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今年我们通过优化护理流程、提高服务质量，有效提升了患者的满意度。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67" r="2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88" b="16688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定期对患者进行护理效果评估，及时调整护理方案，确保患者得到最佳的护理效果。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加强与患者的沟通与交流，了解患者的需求和意见，持续改进护理服务。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对口腔护理流程进行全面梳理，找出存在的问题和不足。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针对存在的问题和不足，制定改进措施，优化护理流程。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加强护士的培训与指导，确保优化后的流程得到有效执行。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https://d.book118.com/526124031122010100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2024-09-24T14:04:14.316</cp:lastPrinted>
  <dcterms:created xsi:type="dcterms:W3CDTF">2024-09-24T06:04:14Z</dcterms:created>
  <dcterms:modified xsi:type="dcterms:W3CDTF">2024-09-24T06:04:16Z</dcterms:modified>
</cp:coreProperties>
</file>