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35D7CB8-06CB-4E94-AF09-F621A8839B9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DC88A-30A4-49D9-A4B7-81E1081A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F5BD3-7E13-4FCF-A79C-BE291CE21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6292-81B6-4EC2-A3E3-06D87226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ACD08-F811-4A20-AF33-12525A596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AFEF4-4056-49DD-8204-218C3D07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20393-8968-43CA-8E4C-2B2EB2DE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068F0-6F06-4E28-9A41-C30323030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EBB18-4F2B-4211-ACD3-C4CBB8FE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59730-217D-4645-8499-0DF888CE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2349-09F6-40DA-AF46-70D99503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2EB8C-BB7D-4910-9890-EFD8A0A2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A9EB65-1736-4CEF-85AC-A495EC7CFFD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44F6FFC-F38D-4AE0-82EB-BBBC922D3C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pn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pn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pn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30104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中医喘病教学查房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诊断分型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预防与保健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后续工作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中医喘病教学查房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中医喘病教学查房对于培养医学学生的临床能力至关重要。通过查房，学生能够在实践中学习疾病诊断、治疗和护理技能，同时加深对中医喘病特点的理解。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中医喘病教学查房实践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通过实践查房，学生能够提升对中医喘病诊治的能力，锻炼综合分析和判断的能力，同时培养接触患者的沟通技巧。查房是医学教育中不可或缺的重要环节。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诊断分型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舌质舌苔判断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舌质红绛者为阳虚型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舌苔白腻者为痰浊型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症状判断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气短为阳虚型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咳痰为痰浊型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诊断要点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脉象判断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脉浮数为阳虚型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脉沉为阴虚型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2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93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94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95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过敏史观察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了解是否有过敏源引发喘病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情绪变化观察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情绪波动对喘病有影响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诊断注意事项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区分其他呼吸道疾病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喘病需排除气管炎、哮喘等症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34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35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36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37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治疗方法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中药治疗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中药治疗是中医喘病治疗的核心方法之一。常用的中药方剂包括逍遥散、麦门冬汤等，中药煎煮方法需根据药性特点合理煎煮，中药治疗喘病的禁忌包括禁用具有辛辣性质的药物等。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推拿治疗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推拿治疗是通过推、拉、擦、按等手法刺激穴位，调畅气血，从而达到治疗疾病的目的。推拿手法和穴位的运用需熟练掌握，推拿治疗的疗效通常会在数次治疗后显现，但也需注意避免过度用力和损伤患者。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推拿手法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推拿手法是推拿治疗的核心，包括按摩、拍击、推拿等，通过手法调理气血，促进经络通畅。推拿治疗的疗效受到操作手法的影响，同时需注意避免过度用力，以免伤及患者。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水煮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加入适量水，将中药煮至浓缩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蒸煮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适用于易挥发成分的中药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煨煮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火力缓和，时间较长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中药煎煮方法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水煎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将中药放入煎锅，加水煎煮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72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73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74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75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预防与保健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8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气功养生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通过气功练习调节呼吸，增强体质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促进气血运行，调整身体机能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1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穴位保健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按摩穴位有助于舒缓气滞症状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可以促进气血流通，增强机体抵抗力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4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喘病的保健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8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中医养生的观念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注重调节体内阴阳平衡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根据四季变化调整饮食和作息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21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患者心理护理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喘病患者常常伴有焦虑、恐惧等心理问题，及时进行心理疏导至关重要。医护人员需要耐心倾听患者的心声，帮助他们建立积极的心态，从而更好地面对疾病。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05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5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第五章 临床案例分析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https://d.book118.com/526130104040010103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中医喘病教学查房</vt:lpstr>
      <vt:lpstr>目录</vt:lpstr>
      <vt:lpstr>第一章 简介</vt:lpstr>
      <vt:lpstr> </vt:lpstr>
      <vt:lpstr>中医喘病教学查房实践</vt:lpstr>
      <vt:lpstr>第2章 诊断分型</vt:lpstr>
      <vt:lpstr>诊断要点</vt:lpstr>
      <vt:lpstr>诊断注意事项</vt:lpstr>
      <vt:lpstr>第3章 治疗方法</vt:lpstr>
      <vt:lpstr> </vt:lpstr>
      <vt:lpstr>推拿治疗</vt:lpstr>
      <vt:lpstr> </vt:lpstr>
      <vt:lpstr>中药煎煮方法</vt:lpstr>
      <vt:lpstr>第4章 预防与保健</vt:lpstr>
      <vt:lpstr>喘病的保健</vt:lpstr>
      <vt:lpstr> </vt:lpstr>
      <vt:lpstr>第五章 临床案例分析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2024-09-28T09:59:48.746</cp:lastPrinted>
  <dcterms:created xsi:type="dcterms:W3CDTF">2024-09-28T01:59:48Z</dcterms:created>
  <dcterms:modified xsi:type="dcterms:W3CDTF">2024-09-28T01:59:51Z</dcterms:modified>
</cp:coreProperties>
</file>