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0D212-93D6-40A9-89D4-66E23E8E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4C1BB-5D03-4CAA-8962-88FB9B30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83BD-5869-4931-A90B-943EF946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587CE-1ECF-4E01-9795-39354E55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04179-3EB8-4087-855D-EDB32EE3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6DF1D-661D-46D5-A031-37E6456C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BAAD9-49CB-4DF9-B3F6-5D43745FE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4684B-B787-4B60-84CC-464C56C7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1CA61-40B8-4BB7-9337-8FA476F6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B8304-44E4-405A-840A-876BBFC0B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800EA-3986-4520-A4BF-18FF7B8F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30142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机械技能培训总结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随着工业4.0的推进，机械制造行业对技能人才的需求日益增长，要求从业者具备更高级的机械技能。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工业4.0的推动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人才缺口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90" r="118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新技术、新设备的不断涌现，使得传统机械技能面临挑战，需要不断更新和提高。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市场上具备高级机械技能的从业者供不应求，急需通过培训提高现有从业者的技能水平。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使学员掌握先进的机械制造技术，包括数字化制造、智能制造等方面的知识和技能。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掌握先进机械制造技术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通过实际操作训练，提高学员解决实际问题的能力，使其能够更好地适应企业生产需求。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培养学员的团队协作精神，提高其在团队中的沟通、协作和领导能力。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通过培训，提高学员的职业竞争力，为其未来的职业发展打下坚实的基础。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掌握基础理论知识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通过系统的理论学习，使学员了解机械的基本原理、操作规范、安全须知等基础理论知识，为实践操作打下坚实基础。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提升动手操作能力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通过实践操作，使学员能够熟练掌握机械的操作技巧、维护保养、故障排查等技能，提高动手操作能力。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培养问题解决能力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通过案例分析，使学员了解实际工作中可能遇到的问题和解决方法，培养学员的问题解决能力和实际应用能力。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总结词：客观评估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详细描述：通过理论考试，可以客观地评估学员对机械基础理论知识的掌握程度，确保学员具备了基本的理论素养。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理论考试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总结词：技能应用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详细描述：实操考核重点在于评估学员在实际操作中的技能应用能力，包括工具使用、设备操作、故障排查等方面的技能。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实操考核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总结词：主观体验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详细描述：学员反馈是评估培训效果的重要环节，通过收集学员对培训内容、培训方式、培训师资等方面的反馈，可以了解学员的主观体验和感受，进一步优化培训方案。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https://d.book118.com/526130142000010050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2024-09-15T00:45:45.889</cp:lastPrinted>
  <dcterms:created xsi:type="dcterms:W3CDTF">2024-09-14T16:45:45Z</dcterms:created>
  <dcterms:modified xsi:type="dcterms:W3CDTF">2024-09-14T16:45:48Z</dcterms:modified>
</cp:coreProperties>
</file>