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63AE55-DCF1-44B3-8D58-38B2F9886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CB5E1C-E954-43DB-8AC0-D123A73857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C3C09E-B6BE-4B08-8376-48211CFC60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684183-3216-44CB-8C8A-9FA42A8CF9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84BD0A-8E17-4B92-B7FD-9C8689329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895CB6-342B-41A4-B303-5FD7D419C9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D5D82C-6089-4C07-9230-E09DF7993A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837CCD-8110-47DC-9A1C-4C62D6EF4B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670089-F888-4DDD-8801-6F9EE895C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75719B-9688-44F0-BBD4-F8E23D565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647C24-713E-46E7-AFF8-373F69AC6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6132044220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900217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求职信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1950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640993" y="1373505"/>
            <a:ext cx="6102112" cy="462325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求职背景与目的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教育背景与学术成就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工作经验与实习实践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个人特长与优势分析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自我评价及未来规划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自我评价及未来规划（续）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32360" y="3117431"/>
            <a:ext cx="7830957" cy="209053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求职背景与目的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所学专业、毕业院校、学历学位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教育背景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个人技能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4438" r="2443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曾就职公司、担任职务、工作时间段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熟练掌握的技能和工具，如外语、计算机等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个人基本情况介绍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感兴趣的岗位及与该岗位相关的专业背景或工作经验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对该岗位的理解和认识，以及为什么认为自己适合该岗位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对公司的了解和对公司文化的认同程度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求职岗位及原因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512" b="1751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期望薪资与福利待遇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期望的薪资水平及福利待遇，如五险一金、带薪年假等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对薪资和福利的态度和看法，是否愿意在薪资和福利方面做出让步以换取其他机会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14" r="51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职业发展规划与目标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短期和长期的职业发展规划，包括希望在公司中担任的职务和期望达到的职业高度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对行业的认识和对未来职业发展的展望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个人职业目标和公司目标的契合程度，以及如何实现个人和公司的共同发展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32360" y="3117431"/>
            <a:ext cx="7830957" cy="209053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教育背景与学术成就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2500" b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硕士研究生学历，主修计算机科学与技术专业，具备扎实的专业理论基础和系统的专业知识。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本科阶段主修电子信息工程专业，为研究生阶段的学习打下了坚实的基础。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高等教育学历及主修专业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在国际学术会议上发表过多篇学术论文，并参与了多项国家级课题研究。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荣获过校级优秀研究生奖学金、科技创新奖等多项荣誉奖项，证明了在学术领域的优秀表现。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学术研究成果及荣誉奖项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积极参加各类课外实践活动，如科技竞赛、社会实践等，锻炼了自己的实践能力和团队协作能力。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曾担任学生会干部，组织过多场大型活动，展现了出色的组织能力和领导才能。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课外实践活动与社团经历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7324" b="732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具备良好的英语听说读写能力，能够熟练阅读英文技术文档和进行跨文化交流。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熟练掌握多种编程语言，如Python、Java、C等，并具备良好的算法和数据结构基础。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熟悉常用的软件开发工具和平台，如Git、Linux、Docker等，能够高效地进行软件开发和测试工作。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知识技能掌握情况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32360" y="3117431"/>
            <a:ext cx="7830957" cy="209053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工作经验与实习实践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相关工作经验介绍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曾任某知名互联网公司市场助理，负责公司产品的市场推广和活动策划，熟练掌握市场推广策略，具备良好的市场敏感度。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在某大型企业担任行政助理期间，负责公司日常行政事务的处理和协调，提升了高效沟通和解决问题的能力。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在某知名电商公司实习期间，担任运营助理，协助负责店铺的日常运营、产品上下架、数据分析等工作，熟悉了电商运营流程和规范。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参与某创业公司市场调研项目，负责收集和分析行业数据，为公司的市场决策提供了有力支持。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实习单位及岗位描述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在互联网公司任职期间，成功策划并执行了多场线上推广活动，有效提升了公司产品的知名度和销售额。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在行政助理岗位上，成功协调处理了多起公司内部矛盾和纠纷，维护了公司良好的工作氛围。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工作成果与业绩展示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在实习期间，积极参与团队合作，与团队成员共同完成了多项任务，展现了良好的团队协作精神。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在某次市场调研项目中，担任小组负责人，成功带领团队完成了项目目标，锻炼了领导才能和组织协调能力。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团队协作能力及领导才能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https://d.book118.com/526132044220010052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2024-09-19T08:55:06.795</cp:lastPrinted>
  <dcterms:created xsi:type="dcterms:W3CDTF">2024-09-19T00:55:06Z</dcterms:created>
  <dcterms:modified xsi:type="dcterms:W3CDTF">2024-09-19T00:55:09Z</dcterms:modified>
</cp:coreProperties>
</file>