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BB554-5218-4418-8767-810225225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6470B-2694-45C9-A497-EB33EDE46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6F0C8-ABAB-4851-8CA7-B8C40B208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4D59A-3CFB-4BB2-A3AF-97E6A0B47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4224C9-18C6-4704-AA36-29E7FA70D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AA740-E142-4A4F-86BF-EE11B7AD4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5469E1-A301-4573-9F9B-A6A5D4911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CDA7D-3BDA-4377-AB5E-F27E864F7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8E767-32D2-4395-8CFB-F47418D95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0CD48-51FD-40E5-B0A9-BC312B925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E7A32-DFC3-4E3C-9651-21F50E7B4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3322301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机器人教育和机器人竞赛现状与发展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机器人教育现状及分析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机器人竞赛现状及分析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机器人教育与竞赛融合发展趋势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17" r="12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机器人教育和竞赛通过提供实践性的学习环境和挑战，帮助学生发展创新思维和实践能力，培养解决问题的能力。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培养学生创新能力和实践能力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机器人教育和竞赛促进了机器人技术的普及和进步，为机器人产业的发展提供了人才储备和技术支持。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推动机器人技术和产业发展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机器人教育和竞赛提高了学生的科技素养，使他们更好地适应信息化时代的发展需求，增强了他们在未来职场中的竞争力。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增强学生科技素养和竞争力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机器人教育和竞赛的重要性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国内外发展现状概述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在机器人教育和竞赛领域，发达国家如美国、日本、欧洲等起步较早，已经形成了较为完善的教育体系和竞赛机制。这些国家的学校普遍开设了机器人相关课程，并积极参与国际机器人竞赛，取得了显著成果。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国外发展现状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机器人教育和竞赛起步较晚，但近年来发展迅速。越来越多的学校开始引入机器人教育课程，各级政府和教育部门也加大了对机器人竞赛的支持力度。我国学生在国际机器人竞赛中屡获佳绩，展示了较高的创新能力和实践水平。然而，与发达国家相比，我国在机器人教育和竞赛的普及程度、教育资源的均衡分配等方面仍有待提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国内发展现状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机器人教育现状及分析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课程深度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随着机器人技术的不断发展，机器人教育课程也在不断深化，从基础的编程和机械设计逐渐扩展到深度学习、计算机视觉等高级领域。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目前机器人教育课程主要包括基础编程、机械设计、电子工程、人工智能等方面，针对不同年龄段和知识水平的学生提供个性化的学习体验。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课程实践性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机器人教育强调实践性，通过项目式学习、动手实践等方式，让学生在实践中掌握知识和技能。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333" r="17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机器人教育课程体系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12" r="71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机器人教育师资力量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教师背景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机器人教育教师需要具备计算机科学、机械工程、电子工程等相关背景，同时还需要不断学习和更新自己的知识体系。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针对机器人教育教师的培训主要包括技术培训、教学方法培训、项目管理培训等方面，以提高教师的专业素养和教学能力。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鼓励机器人教育教师之间的合作和交流，共同推动机器人教育的发展。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机器人教育需要配备专业的实验室，提供必要的硬件设备和软件资源，以保障教学质量和学生的学习体验。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通过与企业的合作，引进先进的机器人技术和教育资源，促进机器人教育的快速发展。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政府应加大对机器人教育的投入和支持力度，推动机器人教育的普及和发展。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机器人教育基础设施建设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随着机器人技术的不断发展和应用领域的不断拓展，机器人教育的普及程度也在不断提高，越来越多的学校和教育机构开始引入机器人教育课程。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普及程度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人教育的学习和实践，学生可以掌握先进的科技知识和技能，提高创新能力和解决问题的能力，为未来的科技发展和社会进步做出贡献。同时，机器人教育也有助于培养学生的团队协作精神和领导能力，提高学生的综合素质和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教育成果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机器人教育普及程度与成果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机器人竞赛现状及分析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250" r="27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RoboCup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这是一个国际性的机器人竞赛，旨在促进人工智能和机器人技术的研究和发展。RoboCup包括多种机器人比赛项目，如机器人足球、救援仿真等。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FIRA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国际机器人足球协会（Federation of International Robot-soccer Association）主办的机器人足球比赛，是全球最早的机器人竞赛之一。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VEX Robotics Competition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这是一个面向中学生和大学生的机器人竞赛，由美国RECFoundation主办。比赛项目包括机器人操作技能挑战、自主编程挑战等。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国际知名机器人竞赛介绍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中国机器人大赛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由中国自动化学会等单位主办，是国内最具影响力的机器人竞赛之一。比赛项目包括机器人足球、服务机器人、特种机器人等。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全国大学生机器人大赛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由共青团中央等单位主办，旨在培养大学生的创新精神和实践能力。比赛项目包括机器人创意设计、机器人竞技等。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RoboMaster机甲大师赛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由大疆创新主办，是一个面向大学生的机器人射击对抗比赛。该比赛融合了机械、电子、计算机等多个学科的知识。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国内机器人竞赛概况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参与群体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包括大学生、中学生、科研机构、企业等。其中，大学生是主要的参与群体之一。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通过机器人竞赛，涌现出了许多优秀的机器人作品和创新技术。这些作品和技术在人工智能、机械设计、自动控制等方面具有很高的水平，为相关领域的发展做出了积极贡献。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31" r="24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机器人竞赛参与群体与成果展示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https://d.book118.com/526133223010010052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2024-09-18T03:10:43.768</cp:lastPrinted>
  <dcterms:created xsi:type="dcterms:W3CDTF">2024-09-17T19:10:43Z</dcterms:created>
  <dcterms:modified xsi:type="dcterms:W3CDTF">2024-09-17T19:10:45Z</dcterms:modified>
</cp:coreProperties>
</file>