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28D7-6BB7-40C8-83C5-FBACBB8B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447E4-9C61-4B9F-A0EF-0EDD5A0B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45054-C33F-4B31-B1ED-7F6B5A8D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16E64-9C94-4196-9529-F4223A0E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33CA5-8B33-4F1C-A5A0-30E9E6A0D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D7B6A-4A0C-4B8D-9E53-0C7650F7B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FDEF1-EA63-4C4D-B173-D0FA0382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123D8-AFD5-4FF5-ADB9-AB584E29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06FB5-AD06-4336-A44E-A88797F8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1E706-006E-4B01-B98A-2D702FC7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F360A-F5BA-4CA0-8988-3F01F38C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3404000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机房管理基础知识教学课件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机房基础设施建设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机房软件管理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机房管理工具与技术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机房是用于信息处理、数据存储、通信传输等任务的计算机房间，是企事业单位和机构中信息系统的核心组成部分。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机房的定义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机房是企业信息化的重要基础设施，承担着关键的信息数据处理、存储和传输任务，保障着企业各项业务的正常运转。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机房的作用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机房管理的内容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机房管理主要包括对机房设施、设备、人员、安全等方面的管理。具体包括对机房的布局设计、设备配置、维护保养、故障排除、升级改造等方面的管理。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机房管理的目标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机房管理的目标是确保机房设施设备的正常运转，提高设备的使用寿命和稳定性，保障企业信息系统的安全稳定运行。同时，还要提高机房的资源利用效率，降低成本，实现机房的可持续发展。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机房管理的内容和目标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随着人工智能和物联网技术的发展，机房管理正朝着智能化方向发展。智能化的机房管理能够实现对机房设备的实时监控、预警和自动化管理，提高管理效率。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随着环保意识的提高，机房管理也正朝着绿色化方向发展。绿色化的机房管理包括对机房设备的节能减排、环保设施的配备等，以降低机房对环境的影响。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安全管理加强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随着网络安全问题的日益突出，机房安全管理也得到了越来越多的重视。机房安全管理包括对设备的安全防范、数据加密、备份恢复等方面的工作，以确保企业信息系统的安全稳定运行。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机房基础设施建设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合理布局，功能分区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机房应选择安静、无强震、无强电磁场干扰的地方，以避免外界因素对服务器等设备造成不良影响。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机房布局要合理，满足功能需求，便于维护和管理。一般可将机房划分为服务器区、网络设备区、存储设备区、UPS供电区等。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机房场地选择与布局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稳定供电，安全可靠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308" b="153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机房应采用多重供电方案，包括市电、UPS、发电机等，以确保稳定供电。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机房内应设置独立的配电柜，对各类设备进行独立供电，并配备相应的保护措施。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配电系统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机房供配电系统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空调系统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机房应配备专业的空调设备，保持恒温恒湿，以满足设备正常运行的环境需求。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通风系统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为保障设备散热和空气流通，机房应设置合理的通风系统，如风道、排风扇等。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恒温恒湿，节能环保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机房空调与通风系统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为保障机房安全，应设置视频监控、门禁系统、防盗报警等安全防范系统。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及时报警，快速响应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机房应配备火灾报警系统和灭火设备，一旦发生火灾能及时发现并控制火势。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机房消防与安全系统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机房设备管理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了解设备情况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列出机房中所有的设备，并对其进行分类，如服务器、网络设备、安全设备等，以便于管理和维护。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机房设备清单及分类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保持设备良好状态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根据设备的类型和使用的频率，制定相应的维护和保养计划，如定期检查设备运行状态、清理灰尘、更换部件等，以确保设备的稳定性和可靠性。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机房设备维护与保养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https://d.book118.com/526134040002010031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2024-08-29T09:14:04.975</cp:lastPrinted>
  <dcterms:created xsi:type="dcterms:W3CDTF">2024-08-29T01:14:04Z</dcterms:created>
  <dcterms:modified xsi:type="dcterms:W3CDTF">2024-08-29T01:14:06Z</dcterms:modified>
</cp:coreProperties>
</file>