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96CC2-0D90-41AF-BDCC-B6EA9B2D2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80E93-3698-48F8-A836-6B46F5DFD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874F1-4290-4579-913B-B71BA3D17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C2CC79-3216-41C3-AB26-052D47957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9C0B72-098E-44E6-854D-4B1775839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2648FB-2D61-4BFD-A8B1-C35898776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DF244B-981D-4BAB-9E63-DA5E5733C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83CD7D-0B32-4F61-89DC-224249338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302FA7-77C0-4DFB-815F-94DDBBE67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685D0-6866-4A32-8AAE-05D3BBFB8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1B9BA-B81C-4410-ADCF-D5829D2F3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14012014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供应链管理的最佳实践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采购与供应商管理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物流与配送管理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信息技术应用与创新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绿色供应链与可持续发展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供应链管理是一种集成化的管理思想和方法，它涵盖了从供应商到最终客户的整个供应链网络中的物流、信息流和资金流的计划、组织、协调和控制活动。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随着全球化竞争的加剧和消费者需求的多样化，有效的供应链管理对于提高企业竞争力、降低成本、优化资源配置以及实现可持续发展具有重要意义。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742" b="107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供应链通常由供应商、制造商、分销商、零售商和最终客户等多个环节组成，形成一个复杂的网络结构。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供应链流程包括需求预测、采购、生产、库存管理、物流配送和售后服务等多个环节，这些环节相互关联、相互影响。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供应链结构与流程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供应链管理目标与原则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供应链管理的目标是在满足客户需求的前提下，实现整个供应链网络的总成本最低、效率最高、灵活性最强和可持续性最好。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为实现上述目标，供应链管理应遵循以下原则：客户导向、协同合作、信息共享、风险共担和持续改进。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需求预测与计划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机器学习算法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应用机器学习算法对历史数据进行训练和学习，生成预测模型，实现自动化预测。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利用历史销售数据，通过统计方法分析需求趋势和周期性变化，进行未来需求预测。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识别影响需求的因素，如价格、促销活动、季节性等，建立因果关系模型进行预测。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需求预测方法与技术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销售计划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根据需求预测结果，制定销售计划，包括销售目标、销售策略、销售渠道等。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根据销售计划，制定生产计划，确定生产数量、生产时间、生产资源等。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采购计划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根据生产计划和库存情况，制定采购计划，包括采购数量、采购时间、供应商选择等。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销售与运营计划制定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根据销售预测和生产计划，制定库存计划，设定安全库存水平、最大库存水平等。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根据库存计划和实际库存情况，制定补货策略，包括补货数量、补货时间、补货方式等。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补货策略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通过定期评估库存状况，调整库存计划和补货策略，降低库存成本，提高库存周转率。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458" r="545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库存计划与补货策略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采购与供应商管理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对供应商进行深入调查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了解其财务状况、生产能力、技术实力等，以评估其稳定性和可靠性。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采用多轮报价和谈判策略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确保采购价格具有竞争力，同时与供应商建立长期合作关系。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建立全面的供应商评估体系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包括质量、价格、交货期、服务等多个方面，确保选择的供应商能够满足企业的需求。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制定灵活的采购策略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根据市场变化和企业需求，调整采购方式和策略，如集中采购、分散采购、电子采购等。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签订详细的采购合同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明确双方的权利和义务，包括产品规格、质量标准、交货期、付款方式等，以避免后续纠纷。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建立合同执行监控机制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对供应商的合同执行情况进行跟踪和监控，确保供应商能够按时交货并保证产品质量。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采购策略与合同管理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建立供应商关系管理体系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对供应商进行分类管理，根据供应商的重要性和绩效制定相应的管理策略。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加强与供应商的沟通与协作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定期召开供应商会议，分享市场信息和业务需求，共同解决问题和提升效率。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激励与惩罚并重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对表现优秀的供应商给予一定的奖励和优惠政策，对表现不佳的供应商采取相应的惩罚措施。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供应商关系管理与优化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库存管理与优化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https://d.book118.com/526140120145010045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2024-09-14T12:18:47.948</cp:lastPrinted>
  <dcterms:created xsi:type="dcterms:W3CDTF">2024-09-14T04:18:47Z</dcterms:created>
  <dcterms:modified xsi:type="dcterms:W3CDTF">2024-09-14T04:18:50Z</dcterms:modified>
</cp:coreProperties>
</file>