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F4380-7692-4B0B-B366-065CE5855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E15F7-C784-48FC-B0EB-CAFAEC1E5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545AB-4647-4334-90A4-B4C35F21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DA133-A2BE-4353-A500-07F624BE4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B8F80-C785-4210-96B0-C1BAF5BB7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0A4BC-3804-44C0-8054-ABA818C3D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1EBBA-61A9-41A9-B9B9-CDAEC6807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30D8B-D802-417D-9587-85B7A94D2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113B6-63D5-48B6-A9D6-723AD7CEB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64AD6-55A7-4E73-B287-4CB5B3EA4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A20B5-92CF-4BD0-B4A1-15364024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4022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检查管理办法的标准与评价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检查管理办法的评价指标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检查管理办法存在的问题与改进建议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通过制定检查管理办法，明确管理职责、流程和要求，提高组织的管理水平和效率。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确保工作质量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检查管理办法旨在确保各项工作按照规定的要求和标准进行，从而提高工作质量。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通过对工作进行检查和评估，及时发现问题和不足，促进组织持续改进和提高。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规范管理行为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检查管理办法为组织提供了明确的管理标准和要求，使管理行为更加规范化和标准化。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检查管理办法要求组织按照规定的标准和要求进行工作，从而确保工作质量符合要求。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通过明确的管理流程和要求，减少不必要的浪费和重复工作，提高工作效率。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通过检查和评估工作，及时发现问题和不足，为组织改进和提高提供有力支持，促进组织持续发展。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依据国家相关法律法规，结合行业特点和实际情况，制定检查管理办法的标准。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参考国际通用的检查管理标准，借鉴先进的管理理念和经验，提高我国检查管理的水平。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总结过去检查工作的实践经验，分析存在的问题和不足，提出针对性的改进措施，形成可操作的标准。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标准的制定依据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447" b="844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明确检查机构的设置、职责和权限，规定检查人员的资格条件、培训考核和职责要求。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检查机构和人员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检查程序和方法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检查内容和标准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检查记录和报告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规定检查工作的基本程序和方法，包括检查计划、现场检查、问题处理、结果反馈等环节的具体要求。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明确检查的内容和标准，包括安全管理、质量管理、环境保护等方面的指标和要求。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规定检查记录和报告的格式、内容和保存要求，确保检查工作的可追溯性和可评价性。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标准的具体内容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375" r="9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适用于特定时间段内的检查管理工作，如年度检查、季度检查或临时性专项检查等。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适用于特定行业或领域的检查管理工作，如安全生产、食品药品监管、环境保护等。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适用于特定地域或区域的检查管理工作，如某个省市、地区或经济区的检查工作。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检查管理办法的评价指标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检查管理办法是否全面覆盖了相关工作的各个方面，无遗漏。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评价检查管理办法是否符合实际情况，具备可操作性。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根据历史数据和经验，评估检查管理办法的实施效果。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评价指标的确定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评价指标的权重分配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根据指标的重要性进行权重分配，确保关键指标得到重视。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采用专家打分、问卷调查等方法确定各指标的权重。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定期对权重进行调整，以适应实际工作需求的变化。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https://d.book118.com/526140224120010040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2024-09-06T22:08:46.817</cp:lastPrinted>
  <dcterms:created xsi:type="dcterms:W3CDTF">2024-09-06T14:08:46Z</dcterms:created>
  <dcterms:modified xsi:type="dcterms:W3CDTF">2024-09-06T14:08:48Z</dcterms:modified>
</cp:coreProperties>
</file>