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C673B-4993-436E-86FC-D1B0B1A67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F8D0B-E47A-44F1-B897-BF279B0A9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D0710-C792-4F40-ACE1-9CA27E69B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F5D6C1-E813-4DFD-9000-016B11286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FABECB-B0FC-46A0-8A21-C4A44271E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C9DC04-03E7-4F9A-97A4-2B609D230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9F40F0-7C05-4F6C-8F94-9FF6EAE0F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D3B00-BA76-4DB1-A2DE-3BEDB270A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DACD1-5169-4E45-9356-077580CA4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FED22-2D35-4459-8910-004454A34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5332F-D4A1-4532-BED5-925083860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4104123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中药热奄包在皮肤瘙痒中的临床应用观察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中药热奄包治疗皮肤瘙痒的理论基础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临床应用观察方法与过程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临床应用效果分析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讨论与结论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典型病例分享与经验总结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观察中药热奄包在皮肤瘙痒中的临床疗效，为中药外治法在皮肤科的应用提供实践依据。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皮肤瘙痒是皮肤科常见症状，严重影响患者生活质量。中药热奄包作为一种传统中医外治法，具有温经散寒、活血通络、祛风止痒等作用，逐渐在皮肤科得到应用。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中药热奄包是一种将中药粉碎后装入布袋中，通过加热后作用于皮肤表面的中医外治法。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中药热奄包通过热力和药力的共同作用，使药物成分渗透皮肤，达到温经散寒、活血通络、祛风止痒等目的。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中药热奄包中常用的药物有艾叶、红花、川芎、防风等，这些药物具有不同程度的抗炎、抗过敏、止痒等作用。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中药热奄包简介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皮肤瘙痒严重影响患者的生活质量，如影响睡眠、工作、社交等。长期搔抓还可能导致皮肤破损、感染等并发症。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皮肤瘙痒是指皮肤出现不同程度的瘙痒感，是皮肤科最常见的症状之一。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皮肤瘙痒的原因多种多样，包括皮肤干燥、过敏、感染、内科疾病等。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皮肤瘙痒概述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中药热奄包治疗皮肤瘙痒的理论基础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风邪外袭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中医学认为皮肤瘙痒多因风邪外袭，导致肌肤失养，气血不和。风邪善行数变，易与热、寒、湿等邪气相合，形成多种皮肤病症。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脏腑失调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脏腑功能失调也可导致皮肤瘙痒。如肝火旺盛、脾虚湿困、肾虚血燥等，均可引起皮肤瘙痒症状。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气血不和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气血不和是皮肤瘙痒的重要病机之一。气虚血瘀、血虚风燥等均可导致肌肤失养，出现瘙痒症状。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中医学对皮肤瘙痒的认识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996" r="2099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温热作用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中药热奄包通过温热作用，促进局部血液循环，加速新陈代谢，有利于炎症的消退和组织的修复。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药物渗透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中药热奄包中的药物成分在温热作用下更易渗透皮肤，直达病所，发挥治疗作用。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调和气血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中药热奄包中的药物多具有调和气血、祛风止痒的功效，能够改善局部气血不和的状态，从而缓解瘙痒症状。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中药热奄包治疗原理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适用于各种原因引起的皮肤瘙痒症患者，如老年性皮肤瘙痒、湿疹、荨麻疹等。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皮肤破损、感染、溃疡等患者应禁用或慎用中药热奄包治疗；对于过敏体质者，在使用前应详细询问过敏史并进行皮肤测试，以避免过敏反应的发生。同时，孕妇、月经期妇女等特殊人群也应在医生指导下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适用人群及禁忌症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临床应用观察方法与过程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排除标准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排除因其他严重疾病导致的皮肤瘙痒、孕妇及哺乳期妇女、对中药过敏者等。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分组方法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将符合纳入标准的患者随机分为治疗组和对照组，确保两组患者在年龄、性别、病情等方面无显著差异。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纳入标准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符合皮肤瘙痒症状的患者，年龄、性别不限，签署知情同意书。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7130" b="1713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病例选择与分组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采用中药热奄包进行治疗。根据患者病情和体质，选用具有清热燥湿、祛风止痒等功效的中药，将其研成细末，装入布袋中，加热后敷于患处。每日1-2次，每次30分钟左右，连续治疗7天为一个疗程。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对照组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采用常规药物治疗，如抗组胺药、糖皮质激素等，根据患者病情和医生建议进行使用。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在治疗过程中，密切观察患者病情变化，及时调整治疗方案。同时，保持患处皮肤清洁干燥，避免感染。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治疗方法及操作过程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https://d.book118.com/526141041235010044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2024-09-13T13:09:15.904</cp:lastPrinted>
  <dcterms:created xsi:type="dcterms:W3CDTF">2024-09-13T05:09:15Z</dcterms:created>
  <dcterms:modified xsi:type="dcterms:W3CDTF">2024-09-13T05:09:17Z</dcterms:modified>
</cp:coreProperties>
</file>